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4"/>
    <p:sldMasterId id="214748371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DM Sans Medium"/>
      <p:regular r:id="rId25"/>
      <p:bold r:id="rId26"/>
      <p:italic r:id="rId27"/>
      <p:boldItalic r:id="rId28"/>
    </p:embeddedFont>
    <p:embeddedFont>
      <p:font typeface="Fredoka"/>
      <p:regular r:id="rId29"/>
      <p:bold r:id="rId30"/>
    </p:embeddedFont>
    <p:embeddedFont>
      <p:font typeface="Hepta Slab SemiBold"/>
      <p:regular r:id="rId31"/>
      <p:bold r:id="rId32"/>
    </p:embeddedFont>
    <p:embeddedFont>
      <p:font typeface="DM Sans SemiBold"/>
      <p:regular r:id="rId33"/>
      <p:bold r:id="rId34"/>
      <p:italic r:id="rId35"/>
      <p:boldItalic r:id="rId36"/>
    </p:embeddedFont>
    <p:embeddedFont>
      <p:font typeface="DM Sans"/>
      <p:regular r:id="rId37"/>
      <p:bold r:id="rId38"/>
      <p:italic r:id="rId39"/>
      <p:boldItalic r:id="rId40"/>
    </p:embeddedFont>
    <p:embeddedFont>
      <p:font typeface="Glegoo"/>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Italic.fntdata"/><Relationship Id="rId42" Type="http://schemas.openxmlformats.org/officeDocument/2006/relationships/font" Target="fonts/Glegoo-bold.fntdata"/><Relationship Id="rId41" Type="http://schemas.openxmlformats.org/officeDocument/2006/relationships/font" Target="fonts/Glego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ptaSlabSemiBold-regular.fntdata"/><Relationship Id="rId30" Type="http://schemas.openxmlformats.org/officeDocument/2006/relationships/font" Target="fonts/Fredoka-bold.fntdata"/><Relationship Id="rId33" Type="http://schemas.openxmlformats.org/officeDocument/2006/relationships/font" Target="fonts/DMSansSemiBold-regular.fntdata"/><Relationship Id="rId32" Type="http://schemas.openxmlformats.org/officeDocument/2006/relationships/font" Target="fonts/HeptaSlabSemiBold-bold.fntdata"/><Relationship Id="rId35" Type="http://schemas.openxmlformats.org/officeDocument/2006/relationships/font" Target="fonts/DMSansSemiBold-italic.fntdata"/><Relationship Id="rId34" Type="http://schemas.openxmlformats.org/officeDocument/2006/relationships/font" Target="fonts/DMSansSemiBold-bold.fntdata"/><Relationship Id="rId37" Type="http://schemas.openxmlformats.org/officeDocument/2006/relationships/font" Target="fonts/DMSans-regular.fntdata"/><Relationship Id="rId36" Type="http://schemas.openxmlformats.org/officeDocument/2006/relationships/font" Target="fonts/DMSansSemiBold-boldItalic.fntdata"/><Relationship Id="rId39" Type="http://schemas.openxmlformats.org/officeDocument/2006/relationships/font" Target="fonts/DMSans-italic.fntdata"/><Relationship Id="rId38" Type="http://schemas.openxmlformats.org/officeDocument/2006/relationships/font" Target="fonts/DMSans-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DMSansMedium-bold.fntdata"/><Relationship Id="rId25" Type="http://schemas.openxmlformats.org/officeDocument/2006/relationships/font" Target="fonts/DMSansMedium-regular.fntdata"/><Relationship Id="rId28" Type="http://schemas.openxmlformats.org/officeDocument/2006/relationships/font" Target="fonts/DMSansMedium-boldItalic.fntdata"/><Relationship Id="rId27" Type="http://schemas.openxmlformats.org/officeDocument/2006/relationships/font" Target="fonts/DMSansMedium-italic.fntdata"/><Relationship Id="rId29" Type="http://schemas.openxmlformats.org/officeDocument/2006/relationships/font" Target="fonts/Fredoka-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SLIDES_API3865496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SLIDES_API3865496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SLIDES_API38654962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SLIDES_API38654962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SLIDES_API386549627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SLIDES_API386549627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3ad4f15f0ad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3ad4f15f0ad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3ad4f15f0a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3ad4f15f0a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SLIDES_API38654962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SLIDES_API38654962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SLIDES_API386549627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SLIDES_API386549627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SLIDES_API386549627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SLIDES_API386549627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SLIDES_API386549627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SLIDES_API386549627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SLIDES_API386549627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SLIDES_API386549627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SLIDES_API38654962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SLIDES_API38654962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SLIDES_API38654962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SLIDES_API38654962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3ad4f15f0a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3ad4f15f0a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SLIDES_API38654962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SLIDES_API38654962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SLIDES_API38654962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SLIDES_API38654962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SLIDES_API38654962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SLIDES_API38654962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SLIDES_API38654962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SLIDES_API38654962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SLIDES_API38654962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SLIDES_API38654962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type="title">
  <p:cSld name="TITLE">
    <p:bg>
      <p:bgPr>
        <a:solidFill>
          <a:schemeClr val="accent1"/>
        </a:solidFill>
      </p:bgPr>
    </p:bg>
    <p:spTree>
      <p:nvGrpSpPr>
        <p:cNvPr id="54" name="Shape 54"/>
        <p:cNvGrpSpPr/>
        <p:nvPr/>
      </p:nvGrpSpPr>
      <p:grpSpPr>
        <a:xfrm>
          <a:off x="0" y="0"/>
          <a:ext cx="0" cy="0"/>
          <a:chOff x="0" y="0"/>
          <a:chExt cx="0" cy="0"/>
        </a:xfrm>
      </p:grpSpPr>
      <p:sp>
        <p:nvSpPr>
          <p:cNvPr id="55" name="Google Shape;55;p14"/>
          <p:cNvSpPr txBox="1"/>
          <p:nvPr>
            <p:ph idx="1" type="subTitle"/>
          </p:nvPr>
        </p:nvSpPr>
        <p:spPr>
          <a:xfrm>
            <a:off x="1566075" y="2986525"/>
            <a:ext cx="6022500" cy="469200"/>
          </a:xfrm>
          <a:prstGeom prst="rect">
            <a:avLst/>
          </a:prstGeom>
          <a:solidFill>
            <a:schemeClr val="accent2"/>
          </a:solidFill>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2800"/>
              <a:buFont typeface="DM Sans SemiBold"/>
              <a:buNone/>
              <a:defRPr sz="2800">
                <a:solidFill>
                  <a:schemeClr val="accent1"/>
                </a:solidFill>
                <a:latin typeface="DM Sans SemiBold"/>
                <a:ea typeface="DM Sans SemiBold"/>
                <a:cs typeface="DM Sans SemiBold"/>
                <a:sym typeface="DM Sans SemiBold"/>
              </a:defRPr>
            </a:lvl1pPr>
            <a:lvl2pPr lvl="1" algn="ctr">
              <a:lnSpc>
                <a:spcPct val="100000"/>
              </a:lnSpc>
              <a:spcBef>
                <a:spcPts val="0"/>
              </a:spcBef>
              <a:spcAft>
                <a:spcPts val="0"/>
              </a:spcAft>
              <a:buClr>
                <a:schemeClr val="lt2"/>
              </a:buClr>
              <a:buSzPts val="2800"/>
              <a:buNone/>
              <a:defRPr sz="2800">
                <a:solidFill>
                  <a:schemeClr val="lt2"/>
                </a:solidFill>
              </a:defRPr>
            </a:lvl2pPr>
            <a:lvl3pPr lvl="2" algn="ctr">
              <a:lnSpc>
                <a:spcPct val="100000"/>
              </a:lnSpc>
              <a:spcBef>
                <a:spcPts val="0"/>
              </a:spcBef>
              <a:spcAft>
                <a:spcPts val="0"/>
              </a:spcAft>
              <a:buClr>
                <a:schemeClr val="lt2"/>
              </a:buClr>
              <a:buSzPts val="2800"/>
              <a:buNone/>
              <a:defRPr sz="2800">
                <a:solidFill>
                  <a:schemeClr val="lt2"/>
                </a:solidFill>
              </a:defRPr>
            </a:lvl3pPr>
            <a:lvl4pPr lvl="3" algn="ctr">
              <a:lnSpc>
                <a:spcPct val="100000"/>
              </a:lnSpc>
              <a:spcBef>
                <a:spcPts val="0"/>
              </a:spcBef>
              <a:spcAft>
                <a:spcPts val="0"/>
              </a:spcAft>
              <a:buClr>
                <a:schemeClr val="lt2"/>
              </a:buClr>
              <a:buSzPts val="2800"/>
              <a:buNone/>
              <a:defRPr sz="2800">
                <a:solidFill>
                  <a:schemeClr val="lt2"/>
                </a:solidFill>
              </a:defRPr>
            </a:lvl4pPr>
            <a:lvl5pPr lvl="4" algn="ctr">
              <a:lnSpc>
                <a:spcPct val="100000"/>
              </a:lnSpc>
              <a:spcBef>
                <a:spcPts val="0"/>
              </a:spcBef>
              <a:spcAft>
                <a:spcPts val="0"/>
              </a:spcAft>
              <a:buClr>
                <a:schemeClr val="lt2"/>
              </a:buClr>
              <a:buSzPts val="2800"/>
              <a:buNone/>
              <a:defRPr sz="2800">
                <a:solidFill>
                  <a:schemeClr val="lt2"/>
                </a:solidFill>
              </a:defRPr>
            </a:lvl5pPr>
            <a:lvl6pPr lvl="5" algn="ctr">
              <a:lnSpc>
                <a:spcPct val="100000"/>
              </a:lnSpc>
              <a:spcBef>
                <a:spcPts val="0"/>
              </a:spcBef>
              <a:spcAft>
                <a:spcPts val="0"/>
              </a:spcAft>
              <a:buClr>
                <a:schemeClr val="lt2"/>
              </a:buClr>
              <a:buSzPts val="2800"/>
              <a:buNone/>
              <a:defRPr sz="2800">
                <a:solidFill>
                  <a:schemeClr val="lt2"/>
                </a:solidFill>
              </a:defRPr>
            </a:lvl6pPr>
            <a:lvl7pPr lvl="6" algn="ctr">
              <a:lnSpc>
                <a:spcPct val="100000"/>
              </a:lnSpc>
              <a:spcBef>
                <a:spcPts val="0"/>
              </a:spcBef>
              <a:spcAft>
                <a:spcPts val="0"/>
              </a:spcAft>
              <a:buClr>
                <a:schemeClr val="lt2"/>
              </a:buClr>
              <a:buSzPts val="2800"/>
              <a:buNone/>
              <a:defRPr sz="2800">
                <a:solidFill>
                  <a:schemeClr val="lt2"/>
                </a:solidFill>
              </a:defRPr>
            </a:lvl7pPr>
            <a:lvl8pPr lvl="7" algn="ctr">
              <a:lnSpc>
                <a:spcPct val="100000"/>
              </a:lnSpc>
              <a:spcBef>
                <a:spcPts val="0"/>
              </a:spcBef>
              <a:spcAft>
                <a:spcPts val="0"/>
              </a:spcAft>
              <a:buClr>
                <a:schemeClr val="lt2"/>
              </a:buClr>
              <a:buSzPts val="2800"/>
              <a:buNone/>
              <a:defRPr sz="2800">
                <a:solidFill>
                  <a:schemeClr val="lt2"/>
                </a:solidFill>
              </a:defRPr>
            </a:lvl8pPr>
            <a:lvl9pPr lvl="8" algn="ctr">
              <a:lnSpc>
                <a:spcPct val="100000"/>
              </a:lnSpc>
              <a:spcBef>
                <a:spcPts val="0"/>
              </a:spcBef>
              <a:spcAft>
                <a:spcPts val="0"/>
              </a:spcAft>
              <a:buClr>
                <a:schemeClr val="lt2"/>
              </a:buClr>
              <a:buSzPts val="2800"/>
              <a:buNone/>
              <a:defRPr sz="2800">
                <a:solidFill>
                  <a:schemeClr val="lt2"/>
                </a:solidFill>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
        <p:nvSpPr>
          <p:cNvPr id="57" name="Google Shape;57;p14"/>
          <p:cNvSpPr/>
          <p:nvPr/>
        </p:nvSpPr>
        <p:spPr>
          <a:xfrm>
            <a:off x="-281150" y="4354625"/>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 name="Google Shape;58;p14"/>
          <p:cNvSpPr/>
          <p:nvPr/>
        </p:nvSpPr>
        <p:spPr>
          <a:xfrm rot="10800000">
            <a:off x="7634350" y="-519750"/>
            <a:ext cx="2449800" cy="1093800"/>
          </a:xfrm>
          <a:prstGeom prst="snip1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59" name="Google Shape;59;p14"/>
          <p:cNvGrpSpPr/>
          <p:nvPr/>
        </p:nvGrpSpPr>
        <p:grpSpPr>
          <a:xfrm>
            <a:off x="455105" y="190698"/>
            <a:ext cx="2277538" cy="2277538"/>
            <a:chOff x="987244" y="313753"/>
            <a:chExt cx="555321" cy="555321"/>
          </a:xfrm>
        </p:grpSpPr>
        <p:grpSp>
          <p:nvGrpSpPr>
            <p:cNvPr id="60" name="Google Shape;60;p14"/>
            <p:cNvGrpSpPr/>
            <p:nvPr/>
          </p:nvGrpSpPr>
          <p:grpSpPr>
            <a:xfrm>
              <a:off x="1068575" y="395075"/>
              <a:ext cx="392675" cy="392675"/>
              <a:chOff x="458050" y="265600"/>
              <a:chExt cx="392675" cy="392675"/>
            </a:xfrm>
          </p:grpSpPr>
          <p:sp>
            <p:nvSpPr>
              <p:cNvPr id="61" name="Google Shape;61;p14"/>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 name="Google Shape;62;p14"/>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 name="Google Shape;63;p14"/>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 name="Google Shape;64;p14"/>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5" name="Google Shape;65;p14"/>
            <p:cNvGrpSpPr/>
            <p:nvPr/>
          </p:nvGrpSpPr>
          <p:grpSpPr>
            <a:xfrm rot="-2700000">
              <a:off x="1068569" y="395078"/>
              <a:ext cx="392671" cy="392671"/>
              <a:chOff x="458050" y="265600"/>
              <a:chExt cx="392675" cy="392675"/>
            </a:xfrm>
          </p:grpSpPr>
          <p:sp>
            <p:nvSpPr>
              <p:cNvPr id="66" name="Google Shape;66;p14"/>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 name="Google Shape;67;p14"/>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8" name="Google Shape;68;p14"/>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 name="Google Shape;69;p14"/>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70" name="Google Shape;70;p14"/>
          <p:cNvSpPr txBox="1"/>
          <p:nvPr>
            <p:ph type="ctrTitle"/>
          </p:nvPr>
        </p:nvSpPr>
        <p:spPr>
          <a:xfrm>
            <a:off x="1566075" y="820775"/>
            <a:ext cx="6022500" cy="2052600"/>
          </a:xfrm>
          <a:prstGeom prst="rect">
            <a:avLst/>
          </a:prstGeom>
        </p:spPr>
        <p:txBody>
          <a:bodyPr anchorCtr="0" anchor="b" bIns="0" lIns="0" spcFirstLastPara="1" rIns="0" wrap="square" tIns="0">
            <a:noAutofit/>
          </a:bodyPr>
          <a:lstStyle>
            <a:lvl1pPr lvl="0" algn="ctr">
              <a:spcBef>
                <a:spcPts val="0"/>
              </a:spcBef>
              <a:spcAft>
                <a:spcPts val="0"/>
              </a:spcAft>
              <a:buClr>
                <a:schemeClr val="accent6"/>
              </a:buClr>
              <a:buSzPts val="4000"/>
              <a:buNone/>
              <a:defRPr sz="4000">
                <a:solidFill>
                  <a:schemeClr val="accent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grpSp>
        <p:nvGrpSpPr>
          <p:cNvPr id="71" name="Google Shape;71;p14"/>
          <p:cNvGrpSpPr/>
          <p:nvPr/>
        </p:nvGrpSpPr>
        <p:grpSpPr>
          <a:xfrm>
            <a:off x="302263" y="4600963"/>
            <a:ext cx="392675" cy="392675"/>
            <a:chOff x="458050" y="265600"/>
            <a:chExt cx="392675" cy="392675"/>
          </a:xfrm>
        </p:grpSpPr>
        <p:sp>
          <p:nvSpPr>
            <p:cNvPr id="72" name="Google Shape;72;p1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 name="Google Shape;73;p1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4" name="Google Shape;74;p1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 name="Google Shape;75;p1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6" name="Google Shape;76;p14"/>
          <p:cNvGrpSpPr/>
          <p:nvPr/>
        </p:nvGrpSpPr>
        <p:grpSpPr>
          <a:xfrm>
            <a:off x="842163" y="4600950"/>
            <a:ext cx="392675" cy="392675"/>
            <a:chOff x="458050" y="265600"/>
            <a:chExt cx="392675" cy="392675"/>
          </a:xfrm>
        </p:grpSpPr>
        <p:sp>
          <p:nvSpPr>
            <p:cNvPr id="77" name="Google Shape;77;p1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 name="Google Shape;78;p1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 name="Google Shape;79;p1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0" name="Google Shape;80;p1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81" name="Google Shape;81;p14"/>
          <p:cNvGrpSpPr/>
          <p:nvPr/>
        </p:nvGrpSpPr>
        <p:grpSpPr>
          <a:xfrm>
            <a:off x="571394" y="4219963"/>
            <a:ext cx="392675" cy="392675"/>
            <a:chOff x="458050" y="265600"/>
            <a:chExt cx="392675" cy="392675"/>
          </a:xfrm>
        </p:grpSpPr>
        <p:sp>
          <p:nvSpPr>
            <p:cNvPr id="82" name="Google Shape;82;p1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 name="Google Shape;83;p1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4" name="Google Shape;84;p1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5" name="Google Shape;85;p1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86" name="Google Shape;86;p14"/>
          <p:cNvGrpSpPr/>
          <p:nvPr/>
        </p:nvGrpSpPr>
        <p:grpSpPr>
          <a:xfrm>
            <a:off x="1111294" y="4219950"/>
            <a:ext cx="392675" cy="392675"/>
            <a:chOff x="458050" y="265600"/>
            <a:chExt cx="392675" cy="392675"/>
          </a:xfrm>
        </p:grpSpPr>
        <p:sp>
          <p:nvSpPr>
            <p:cNvPr id="87" name="Google Shape;87;p1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8" name="Google Shape;88;p1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9" name="Google Shape;89;p1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0" name="Google Shape;90;p1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1" name="Google Shape;91;p14"/>
          <p:cNvGrpSpPr/>
          <p:nvPr/>
        </p:nvGrpSpPr>
        <p:grpSpPr>
          <a:xfrm>
            <a:off x="8137738" y="-49687"/>
            <a:ext cx="392675" cy="392675"/>
            <a:chOff x="458050" y="265600"/>
            <a:chExt cx="392675" cy="392675"/>
          </a:xfrm>
        </p:grpSpPr>
        <p:sp>
          <p:nvSpPr>
            <p:cNvPr id="92" name="Google Shape;92;p14"/>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 name="Google Shape;93;p14"/>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 name="Google Shape;94;p14"/>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 name="Google Shape;95;p14"/>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6" name="Google Shape;96;p14"/>
          <p:cNvGrpSpPr/>
          <p:nvPr/>
        </p:nvGrpSpPr>
        <p:grpSpPr>
          <a:xfrm>
            <a:off x="8677638" y="-49700"/>
            <a:ext cx="392675" cy="392675"/>
            <a:chOff x="458050" y="265600"/>
            <a:chExt cx="392675" cy="392675"/>
          </a:xfrm>
        </p:grpSpPr>
        <p:sp>
          <p:nvSpPr>
            <p:cNvPr id="97" name="Google Shape;97;p14"/>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8" name="Google Shape;98;p14"/>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 name="Google Shape;99;p14"/>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0" name="Google Shape;100;p14"/>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01" name="Google Shape;101;p14"/>
          <p:cNvSpPr/>
          <p:nvPr/>
        </p:nvSpPr>
        <p:spPr>
          <a:xfrm>
            <a:off x="8137749" y="4148902"/>
            <a:ext cx="1588200" cy="15882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Agenda">
  <p:cSld name="CUSTOM">
    <p:bg>
      <p:bgPr>
        <a:solidFill>
          <a:schemeClr val="accent2"/>
        </a:solidFill>
      </p:bgPr>
    </p:bg>
    <p:spTree>
      <p:nvGrpSpPr>
        <p:cNvPr id="102" name="Shape 102"/>
        <p:cNvGrpSpPr/>
        <p:nvPr/>
      </p:nvGrpSpPr>
      <p:grpSpPr>
        <a:xfrm>
          <a:off x="0" y="0"/>
          <a:ext cx="0" cy="0"/>
          <a:chOff x="0" y="0"/>
          <a:chExt cx="0" cy="0"/>
        </a:xfrm>
      </p:grpSpPr>
      <p:sp>
        <p:nvSpPr>
          <p:cNvPr id="103" name="Google Shape;103;p15"/>
          <p:cNvSpPr/>
          <p:nvPr/>
        </p:nvSpPr>
        <p:spPr>
          <a:xfrm flipH="1">
            <a:off x="1737400" y="283725"/>
            <a:ext cx="7132500" cy="4589700"/>
          </a:xfrm>
          <a:prstGeom prst="snip2DiagRect">
            <a:avLst>
              <a:gd fmla="val 0" name="adj1"/>
              <a:gd fmla="val 12336"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4" name="Google Shape;104;p15"/>
          <p:cNvSpPr txBox="1"/>
          <p:nvPr>
            <p:ph type="title"/>
          </p:nvPr>
        </p:nvSpPr>
        <p:spPr>
          <a:xfrm>
            <a:off x="3758275" y="547232"/>
            <a:ext cx="4379400" cy="4581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2000"/>
              <a:buNone/>
              <a:defRPr>
                <a:solidFill>
                  <a:schemeClr val="accent1"/>
                </a:solidFill>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05" name="Google Shape;105;p15"/>
          <p:cNvSpPr/>
          <p:nvPr>
            <p:ph idx="2" type="pic"/>
          </p:nvPr>
        </p:nvSpPr>
        <p:spPr>
          <a:xfrm>
            <a:off x="270920" y="994350"/>
            <a:ext cx="2931000" cy="3154800"/>
          </a:xfrm>
          <a:prstGeom prst="snip2DiagRect">
            <a:avLst>
              <a:gd fmla="val 0" name="adj1"/>
              <a:gd fmla="val 16667" name="adj2"/>
            </a:avLst>
          </a:prstGeom>
          <a:noFill/>
          <a:ln>
            <a:noFill/>
          </a:ln>
        </p:spPr>
      </p:sp>
      <p:sp>
        <p:nvSpPr>
          <p:cNvPr id="106" name="Google Shape;106;p15"/>
          <p:cNvSpPr/>
          <p:nvPr/>
        </p:nvSpPr>
        <p:spPr>
          <a:xfrm>
            <a:off x="3758275" y="1471075"/>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800">
                <a:solidFill>
                  <a:schemeClr val="lt1"/>
                </a:solidFill>
                <a:latin typeface="Glegoo"/>
                <a:ea typeface="Glegoo"/>
                <a:cs typeface="Glegoo"/>
                <a:sym typeface="Glegoo"/>
              </a:rPr>
              <a:t>01</a:t>
            </a:r>
            <a:endParaRPr b="1" sz="1800">
              <a:solidFill>
                <a:schemeClr val="lt1"/>
              </a:solidFill>
              <a:latin typeface="Glegoo"/>
              <a:ea typeface="Glegoo"/>
              <a:cs typeface="Glegoo"/>
              <a:sym typeface="Glegoo"/>
            </a:endParaRPr>
          </a:p>
        </p:txBody>
      </p:sp>
      <p:sp>
        <p:nvSpPr>
          <p:cNvPr id="107" name="Google Shape;107;p15"/>
          <p:cNvSpPr txBox="1"/>
          <p:nvPr>
            <p:ph idx="1" type="subTitle"/>
          </p:nvPr>
        </p:nvSpPr>
        <p:spPr>
          <a:xfrm>
            <a:off x="4499450" y="1470950"/>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15"/>
          <p:cNvSpPr/>
          <p:nvPr/>
        </p:nvSpPr>
        <p:spPr>
          <a:xfrm>
            <a:off x="6326525" y="1471138"/>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800">
                <a:solidFill>
                  <a:schemeClr val="lt1"/>
                </a:solidFill>
                <a:latin typeface="Glegoo"/>
                <a:ea typeface="Glegoo"/>
                <a:cs typeface="Glegoo"/>
                <a:sym typeface="Glegoo"/>
              </a:rPr>
              <a:t>02</a:t>
            </a:r>
            <a:endParaRPr b="1" sz="1800">
              <a:solidFill>
                <a:schemeClr val="lt1"/>
              </a:solidFill>
              <a:latin typeface="Glegoo"/>
              <a:ea typeface="Glegoo"/>
              <a:cs typeface="Glegoo"/>
              <a:sym typeface="Glegoo"/>
            </a:endParaRPr>
          </a:p>
        </p:txBody>
      </p:sp>
      <p:sp>
        <p:nvSpPr>
          <p:cNvPr id="109" name="Google Shape;109;p15"/>
          <p:cNvSpPr txBox="1"/>
          <p:nvPr>
            <p:ph idx="3" type="subTitle"/>
          </p:nvPr>
        </p:nvSpPr>
        <p:spPr>
          <a:xfrm>
            <a:off x="7067700" y="1471013"/>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15"/>
          <p:cNvSpPr/>
          <p:nvPr/>
        </p:nvSpPr>
        <p:spPr>
          <a:xfrm>
            <a:off x="3746413" y="2738600"/>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800">
                <a:solidFill>
                  <a:schemeClr val="lt1"/>
                </a:solidFill>
                <a:latin typeface="Glegoo"/>
                <a:ea typeface="Glegoo"/>
                <a:cs typeface="Glegoo"/>
                <a:sym typeface="Glegoo"/>
              </a:rPr>
              <a:t>03</a:t>
            </a:r>
            <a:endParaRPr b="1" sz="1800">
              <a:solidFill>
                <a:schemeClr val="lt1"/>
              </a:solidFill>
              <a:latin typeface="Glegoo"/>
              <a:ea typeface="Glegoo"/>
              <a:cs typeface="Glegoo"/>
              <a:sym typeface="Glegoo"/>
            </a:endParaRPr>
          </a:p>
        </p:txBody>
      </p:sp>
      <p:sp>
        <p:nvSpPr>
          <p:cNvPr id="111" name="Google Shape;111;p15"/>
          <p:cNvSpPr txBox="1"/>
          <p:nvPr>
            <p:ph idx="4" type="subTitle"/>
          </p:nvPr>
        </p:nvSpPr>
        <p:spPr>
          <a:xfrm>
            <a:off x="4487588" y="2738475"/>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15"/>
          <p:cNvSpPr/>
          <p:nvPr/>
        </p:nvSpPr>
        <p:spPr>
          <a:xfrm>
            <a:off x="6314663" y="2738663"/>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800">
                <a:solidFill>
                  <a:schemeClr val="lt1"/>
                </a:solidFill>
                <a:latin typeface="Glegoo"/>
                <a:ea typeface="Glegoo"/>
                <a:cs typeface="Glegoo"/>
                <a:sym typeface="Glegoo"/>
              </a:rPr>
              <a:t>04</a:t>
            </a:r>
            <a:endParaRPr b="1" sz="1800">
              <a:solidFill>
                <a:schemeClr val="lt1"/>
              </a:solidFill>
              <a:latin typeface="Glegoo"/>
              <a:ea typeface="Glegoo"/>
              <a:cs typeface="Glegoo"/>
              <a:sym typeface="Glegoo"/>
            </a:endParaRPr>
          </a:p>
        </p:txBody>
      </p:sp>
      <p:sp>
        <p:nvSpPr>
          <p:cNvPr id="113" name="Google Shape;113;p15"/>
          <p:cNvSpPr txBox="1"/>
          <p:nvPr>
            <p:ph idx="5" type="subTitle"/>
          </p:nvPr>
        </p:nvSpPr>
        <p:spPr>
          <a:xfrm>
            <a:off x="7055838" y="2738538"/>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15"/>
          <p:cNvSpPr/>
          <p:nvPr/>
        </p:nvSpPr>
        <p:spPr>
          <a:xfrm>
            <a:off x="3746413" y="3959650"/>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800">
                <a:solidFill>
                  <a:schemeClr val="lt1"/>
                </a:solidFill>
                <a:latin typeface="Glegoo"/>
                <a:ea typeface="Glegoo"/>
                <a:cs typeface="Glegoo"/>
                <a:sym typeface="Glegoo"/>
              </a:rPr>
              <a:t>05</a:t>
            </a:r>
            <a:endParaRPr b="1" sz="1800">
              <a:solidFill>
                <a:schemeClr val="lt1"/>
              </a:solidFill>
              <a:latin typeface="Glegoo"/>
              <a:ea typeface="Glegoo"/>
              <a:cs typeface="Glegoo"/>
              <a:sym typeface="Glegoo"/>
            </a:endParaRPr>
          </a:p>
        </p:txBody>
      </p:sp>
      <p:sp>
        <p:nvSpPr>
          <p:cNvPr id="115" name="Google Shape;115;p15"/>
          <p:cNvSpPr txBox="1"/>
          <p:nvPr>
            <p:ph idx="6" type="subTitle"/>
          </p:nvPr>
        </p:nvSpPr>
        <p:spPr>
          <a:xfrm>
            <a:off x="4487588" y="3959525"/>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15"/>
          <p:cNvSpPr/>
          <p:nvPr/>
        </p:nvSpPr>
        <p:spPr>
          <a:xfrm>
            <a:off x="6314663" y="3959713"/>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800">
                <a:solidFill>
                  <a:schemeClr val="lt1"/>
                </a:solidFill>
                <a:latin typeface="Glegoo"/>
                <a:ea typeface="Glegoo"/>
                <a:cs typeface="Glegoo"/>
                <a:sym typeface="Glegoo"/>
              </a:rPr>
              <a:t>06</a:t>
            </a:r>
            <a:endParaRPr b="1" sz="1800">
              <a:solidFill>
                <a:schemeClr val="lt1"/>
              </a:solidFill>
              <a:latin typeface="Glegoo"/>
              <a:ea typeface="Glegoo"/>
              <a:cs typeface="Glegoo"/>
              <a:sym typeface="Glegoo"/>
            </a:endParaRPr>
          </a:p>
        </p:txBody>
      </p:sp>
      <p:sp>
        <p:nvSpPr>
          <p:cNvPr id="117" name="Google Shape;117;p15"/>
          <p:cNvSpPr txBox="1"/>
          <p:nvPr>
            <p:ph idx="7" type="subTitle"/>
          </p:nvPr>
        </p:nvSpPr>
        <p:spPr>
          <a:xfrm>
            <a:off x="7055838" y="3959588"/>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118" name="Google Shape;118;p15"/>
          <p:cNvGrpSpPr/>
          <p:nvPr/>
        </p:nvGrpSpPr>
        <p:grpSpPr>
          <a:xfrm>
            <a:off x="924175" y="346675"/>
            <a:ext cx="392675" cy="392675"/>
            <a:chOff x="458050" y="265600"/>
            <a:chExt cx="392675" cy="392675"/>
          </a:xfrm>
        </p:grpSpPr>
        <p:sp>
          <p:nvSpPr>
            <p:cNvPr id="119" name="Google Shape;119;p1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0" name="Google Shape;120;p1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1" name="Google Shape;121;p1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 name="Google Shape;122;p1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3" name="Google Shape;123;p15"/>
          <p:cNvGrpSpPr/>
          <p:nvPr/>
        </p:nvGrpSpPr>
        <p:grpSpPr>
          <a:xfrm>
            <a:off x="8324675" y="4317441"/>
            <a:ext cx="908783" cy="908783"/>
            <a:chOff x="987244" y="313753"/>
            <a:chExt cx="555321" cy="555321"/>
          </a:xfrm>
        </p:grpSpPr>
        <p:grpSp>
          <p:nvGrpSpPr>
            <p:cNvPr id="124" name="Google Shape;124;p15"/>
            <p:cNvGrpSpPr/>
            <p:nvPr/>
          </p:nvGrpSpPr>
          <p:grpSpPr>
            <a:xfrm>
              <a:off x="1068575" y="395075"/>
              <a:ext cx="392675" cy="392675"/>
              <a:chOff x="458050" y="265600"/>
              <a:chExt cx="392675" cy="392675"/>
            </a:xfrm>
          </p:grpSpPr>
          <p:sp>
            <p:nvSpPr>
              <p:cNvPr id="125" name="Google Shape;125;p15"/>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 name="Google Shape;126;p15"/>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 name="Google Shape;127;p15"/>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8" name="Google Shape;128;p15"/>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9" name="Google Shape;129;p15"/>
            <p:cNvGrpSpPr/>
            <p:nvPr/>
          </p:nvGrpSpPr>
          <p:grpSpPr>
            <a:xfrm rot="-2700000">
              <a:off x="1068569" y="395078"/>
              <a:ext cx="392671" cy="392671"/>
              <a:chOff x="458050" y="265600"/>
              <a:chExt cx="392675" cy="392675"/>
            </a:xfrm>
          </p:grpSpPr>
          <p:sp>
            <p:nvSpPr>
              <p:cNvPr id="130" name="Google Shape;130;p15"/>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 name="Google Shape;131;p15"/>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 name="Google Shape;132;p15"/>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 name="Google Shape;133;p15"/>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2 - Image">
  <p:cSld name="CUSTOM_1">
    <p:bg>
      <p:bgPr>
        <a:solidFill>
          <a:schemeClr val="accent1"/>
        </a:solidFill>
      </p:bgPr>
    </p:bg>
    <p:spTree>
      <p:nvGrpSpPr>
        <p:cNvPr id="134" name="Shape 134"/>
        <p:cNvGrpSpPr/>
        <p:nvPr/>
      </p:nvGrpSpPr>
      <p:grpSpPr>
        <a:xfrm>
          <a:off x="0" y="0"/>
          <a:ext cx="0" cy="0"/>
          <a:chOff x="0" y="0"/>
          <a:chExt cx="0" cy="0"/>
        </a:xfrm>
      </p:grpSpPr>
      <p:sp>
        <p:nvSpPr>
          <p:cNvPr id="135" name="Google Shape;135;p16"/>
          <p:cNvSpPr/>
          <p:nvPr/>
        </p:nvSpPr>
        <p:spPr>
          <a:xfrm>
            <a:off x="6860150" y="-3575"/>
            <a:ext cx="2365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 name="Google Shape;136;p16"/>
          <p:cNvSpPr txBox="1"/>
          <p:nvPr>
            <p:ph type="title"/>
          </p:nvPr>
        </p:nvSpPr>
        <p:spPr>
          <a:xfrm>
            <a:off x="628425" y="561800"/>
            <a:ext cx="3739200" cy="4581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7" name="Google Shape;137;p16"/>
          <p:cNvSpPr/>
          <p:nvPr>
            <p:ph idx="2" type="pic"/>
          </p:nvPr>
        </p:nvSpPr>
        <p:spPr>
          <a:xfrm>
            <a:off x="4664825" y="975600"/>
            <a:ext cx="4213800" cy="3192300"/>
          </a:xfrm>
          <a:prstGeom prst="snip1Rect">
            <a:avLst>
              <a:gd fmla="val 16667" name="adj"/>
            </a:avLst>
          </a:prstGeom>
          <a:noFill/>
          <a:ln>
            <a:noFill/>
          </a:ln>
        </p:spPr>
      </p:sp>
      <p:sp>
        <p:nvSpPr>
          <p:cNvPr id="138" name="Google Shape;138;p16"/>
          <p:cNvSpPr txBox="1"/>
          <p:nvPr>
            <p:ph idx="1" type="body"/>
          </p:nvPr>
        </p:nvSpPr>
        <p:spPr>
          <a:xfrm>
            <a:off x="613575" y="1514238"/>
            <a:ext cx="3739200" cy="24711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139" name="Google Shape;139;p16"/>
          <p:cNvGrpSpPr/>
          <p:nvPr/>
        </p:nvGrpSpPr>
        <p:grpSpPr>
          <a:xfrm>
            <a:off x="7788867" y="-840619"/>
            <a:ext cx="2277538" cy="2277538"/>
            <a:chOff x="987244" y="313753"/>
            <a:chExt cx="555321" cy="555321"/>
          </a:xfrm>
        </p:grpSpPr>
        <p:grpSp>
          <p:nvGrpSpPr>
            <p:cNvPr id="140" name="Google Shape;140;p16"/>
            <p:cNvGrpSpPr/>
            <p:nvPr/>
          </p:nvGrpSpPr>
          <p:grpSpPr>
            <a:xfrm>
              <a:off x="1068575" y="395075"/>
              <a:ext cx="392675" cy="392675"/>
              <a:chOff x="458050" y="265600"/>
              <a:chExt cx="392675" cy="392675"/>
            </a:xfrm>
          </p:grpSpPr>
          <p:sp>
            <p:nvSpPr>
              <p:cNvPr id="141" name="Google Shape;141;p1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 name="Google Shape;142;p1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3" name="Google Shape;143;p1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4" name="Google Shape;144;p1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5" name="Google Shape;145;p16"/>
            <p:cNvGrpSpPr/>
            <p:nvPr/>
          </p:nvGrpSpPr>
          <p:grpSpPr>
            <a:xfrm rot="-2700000">
              <a:off x="1068569" y="395078"/>
              <a:ext cx="392671" cy="392671"/>
              <a:chOff x="458050" y="265600"/>
              <a:chExt cx="392675" cy="392675"/>
            </a:xfrm>
          </p:grpSpPr>
          <p:sp>
            <p:nvSpPr>
              <p:cNvPr id="146" name="Google Shape;146;p1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 name="Google Shape;147;p1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 name="Google Shape;148;p1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 name="Google Shape;149;p1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150" name="Google Shape;150;p16"/>
          <p:cNvGrpSpPr/>
          <p:nvPr/>
        </p:nvGrpSpPr>
        <p:grpSpPr>
          <a:xfrm>
            <a:off x="73663" y="4895554"/>
            <a:ext cx="392675" cy="392675"/>
            <a:chOff x="458050" y="265600"/>
            <a:chExt cx="392675" cy="392675"/>
          </a:xfrm>
        </p:grpSpPr>
        <p:sp>
          <p:nvSpPr>
            <p:cNvPr id="151" name="Google Shape;151;p1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 name="Google Shape;152;p1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3" name="Google Shape;153;p1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 name="Google Shape;154;p1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5" name="Google Shape;155;p16"/>
          <p:cNvGrpSpPr/>
          <p:nvPr/>
        </p:nvGrpSpPr>
        <p:grpSpPr>
          <a:xfrm>
            <a:off x="613563" y="4895542"/>
            <a:ext cx="392675" cy="392675"/>
            <a:chOff x="458050" y="265600"/>
            <a:chExt cx="392675" cy="392675"/>
          </a:xfrm>
        </p:grpSpPr>
        <p:sp>
          <p:nvSpPr>
            <p:cNvPr id="156" name="Google Shape;156;p1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 name="Google Shape;157;p1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8" name="Google Shape;158;p1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9" name="Google Shape;159;p1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60" name="Google Shape;160;p16"/>
          <p:cNvGrpSpPr/>
          <p:nvPr/>
        </p:nvGrpSpPr>
        <p:grpSpPr>
          <a:xfrm>
            <a:off x="348063" y="4502879"/>
            <a:ext cx="392675" cy="392675"/>
            <a:chOff x="458050" y="265600"/>
            <a:chExt cx="392675" cy="392675"/>
          </a:xfrm>
        </p:grpSpPr>
        <p:sp>
          <p:nvSpPr>
            <p:cNvPr id="161" name="Google Shape;161;p1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2" name="Google Shape;162;p1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3" name="Google Shape;163;p1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4" name="Google Shape;164;p1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1">
  <p:cSld name="CUSTOM_1_1">
    <p:bg>
      <p:bgPr>
        <a:solidFill>
          <a:schemeClr val="accent1"/>
        </a:solidFill>
      </p:bgPr>
    </p:bg>
    <p:spTree>
      <p:nvGrpSpPr>
        <p:cNvPr id="165" name="Shape 165"/>
        <p:cNvGrpSpPr/>
        <p:nvPr/>
      </p:nvGrpSpPr>
      <p:grpSpPr>
        <a:xfrm>
          <a:off x="0" y="0"/>
          <a:ext cx="0" cy="0"/>
          <a:chOff x="0" y="0"/>
          <a:chExt cx="0" cy="0"/>
        </a:xfrm>
      </p:grpSpPr>
      <p:sp>
        <p:nvSpPr>
          <p:cNvPr id="166" name="Google Shape;166;p17"/>
          <p:cNvSpPr/>
          <p:nvPr/>
        </p:nvSpPr>
        <p:spPr>
          <a:xfrm>
            <a:off x="8656225" y="0"/>
            <a:ext cx="559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7" name="Google Shape;167;p17"/>
          <p:cNvSpPr txBox="1"/>
          <p:nvPr>
            <p:ph type="title"/>
          </p:nvPr>
        </p:nvSpPr>
        <p:spPr>
          <a:xfrm>
            <a:off x="284850" y="561800"/>
            <a:ext cx="7596900" cy="4581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Clr>
                <a:schemeClr val="accent4"/>
              </a:buClr>
              <a:buSzPts val="2000"/>
              <a:buNone/>
              <a:defRPr>
                <a:solidFill>
                  <a:schemeClr val="accent4"/>
                </a:solidFill>
              </a:defRPr>
            </a:lvl2pPr>
            <a:lvl3pPr lvl="2">
              <a:spcBef>
                <a:spcPts val="0"/>
              </a:spcBef>
              <a:spcAft>
                <a:spcPts val="0"/>
              </a:spcAft>
              <a:buClr>
                <a:schemeClr val="accent4"/>
              </a:buClr>
              <a:buSzPts val="2000"/>
              <a:buNone/>
              <a:defRPr>
                <a:solidFill>
                  <a:schemeClr val="accent4"/>
                </a:solidFill>
              </a:defRPr>
            </a:lvl3pPr>
            <a:lvl4pPr lvl="3">
              <a:spcBef>
                <a:spcPts val="0"/>
              </a:spcBef>
              <a:spcAft>
                <a:spcPts val="0"/>
              </a:spcAft>
              <a:buClr>
                <a:schemeClr val="accent4"/>
              </a:buClr>
              <a:buSzPts val="2000"/>
              <a:buNone/>
              <a:defRPr>
                <a:solidFill>
                  <a:schemeClr val="accent4"/>
                </a:solidFill>
              </a:defRPr>
            </a:lvl4pPr>
            <a:lvl5pPr lvl="4">
              <a:spcBef>
                <a:spcPts val="0"/>
              </a:spcBef>
              <a:spcAft>
                <a:spcPts val="0"/>
              </a:spcAft>
              <a:buClr>
                <a:schemeClr val="accent4"/>
              </a:buClr>
              <a:buSzPts val="2000"/>
              <a:buNone/>
              <a:defRPr>
                <a:solidFill>
                  <a:schemeClr val="accent4"/>
                </a:solidFill>
              </a:defRPr>
            </a:lvl5pPr>
            <a:lvl6pPr lvl="5">
              <a:spcBef>
                <a:spcPts val="0"/>
              </a:spcBef>
              <a:spcAft>
                <a:spcPts val="0"/>
              </a:spcAft>
              <a:buClr>
                <a:schemeClr val="accent4"/>
              </a:buClr>
              <a:buSzPts val="2000"/>
              <a:buNone/>
              <a:defRPr>
                <a:solidFill>
                  <a:schemeClr val="accent4"/>
                </a:solidFill>
              </a:defRPr>
            </a:lvl6pPr>
            <a:lvl7pPr lvl="6">
              <a:spcBef>
                <a:spcPts val="0"/>
              </a:spcBef>
              <a:spcAft>
                <a:spcPts val="0"/>
              </a:spcAft>
              <a:buClr>
                <a:schemeClr val="accent4"/>
              </a:buClr>
              <a:buSzPts val="2000"/>
              <a:buNone/>
              <a:defRPr>
                <a:solidFill>
                  <a:schemeClr val="accent4"/>
                </a:solidFill>
              </a:defRPr>
            </a:lvl7pPr>
            <a:lvl8pPr lvl="7">
              <a:spcBef>
                <a:spcPts val="0"/>
              </a:spcBef>
              <a:spcAft>
                <a:spcPts val="0"/>
              </a:spcAft>
              <a:buClr>
                <a:schemeClr val="accent4"/>
              </a:buClr>
              <a:buSzPts val="2000"/>
              <a:buNone/>
              <a:defRPr>
                <a:solidFill>
                  <a:schemeClr val="accent4"/>
                </a:solidFill>
              </a:defRPr>
            </a:lvl8pPr>
            <a:lvl9pPr lvl="8">
              <a:spcBef>
                <a:spcPts val="0"/>
              </a:spcBef>
              <a:spcAft>
                <a:spcPts val="0"/>
              </a:spcAft>
              <a:buClr>
                <a:schemeClr val="accent4"/>
              </a:buClr>
              <a:buSzPts val="2000"/>
              <a:buNone/>
              <a:defRPr>
                <a:solidFill>
                  <a:schemeClr val="accent4"/>
                </a:solidFill>
              </a:defRPr>
            </a:lvl9pPr>
          </a:lstStyle>
          <a:p/>
        </p:txBody>
      </p:sp>
      <p:sp>
        <p:nvSpPr>
          <p:cNvPr id="168" name="Google Shape;168;p17"/>
          <p:cNvSpPr txBox="1"/>
          <p:nvPr>
            <p:ph idx="1" type="body"/>
          </p:nvPr>
        </p:nvSpPr>
        <p:spPr>
          <a:xfrm>
            <a:off x="270000" y="1219975"/>
            <a:ext cx="7596900" cy="27654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169" name="Google Shape;169;p17"/>
          <p:cNvGrpSpPr/>
          <p:nvPr/>
        </p:nvGrpSpPr>
        <p:grpSpPr>
          <a:xfrm>
            <a:off x="73663" y="4677163"/>
            <a:ext cx="392675" cy="392675"/>
            <a:chOff x="458050" y="265600"/>
            <a:chExt cx="392675" cy="392675"/>
          </a:xfrm>
        </p:grpSpPr>
        <p:sp>
          <p:nvSpPr>
            <p:cNvPr id="170" name="Google Shape;170;p1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1" name="Google Shape;171;p1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2" name="Google Shape;172;p1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3" name="Google Shape;173;p1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74" name="Google Shape;174;p17"/>
          <p:cNvGrpSpPr/>
          <p:nvPr/>
        </p:nvGrpSpPr>
        <p:grpSpPr>
          <a:xfrm>
            <a:off x="613563" y="4677150"/>
            <a:ext cx="392675" cy="392675"/>
            <a:chOff x="458050" y="265600"/>
            <a:chExt cx="392675" cy="392675"/>
          </a:xfrm>
        </p:grpSpPr>
        <p:sp>
          <p:nvSpPr>
            <p:cNvPr id="175" name="Google Shape;175;p1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6" name="Google Shape;176;p1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7" name="Google Shape;177;p1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8" name="Google Shape;178;p1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79" name="Google Shape;179;p17"/>
          <p:cNvGrpSpPr/>
          <p:nvPr/>
        </p:nvGrpSpPr>
        <p:grpSpPr>
          <a:xfrm>
            <a:off x="348063" y="4284488"/>
            <a:ext cx="392675" cy="392675"/>
            <a:chOff x="458050" y="265600"/>
            <a:chExt cx="392675" cy="392675"/>
          </a:xfrm>
        </p:grpSpPr>
        <p:sp>
          <p:nvSpPr>
            <p:cNvPr id="180" name="Google Shape;180;p1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1" name="Google Shape;181;p1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2" name="Google Shape;182;p1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3" name="Google Shape;183;p1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84" name="Google Shape;184;p17"/>
          <p:cNvSpPr/>
          <p:nvPr/>
        </p:nvSpPr>
        <p:spPr>
          <a:xfrm>
            <a:off x="8137749" y="-626998"/>
            <a:ext cx="1588200" cy="1588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paragraphs">
  <p:cSld name="CUSTOM_1_1_1">
    <p:bg>
      <p:bgPr>
        <a:solidFill>
          <a:schemeClr val="accent1"/>
        </a:solidFill>
      </p:bgPr>
    </p:bg>
    <p:spTree>
      <p:nvGrpSpPr>
        <p:cNvPr id="185" name="Shape 185"/>
        <p:cNvGrpSpPr/>
        <p:nvPr/>
      </p:nvGrpSpPr>
      <p:grpSpPr>
        <a:xfrm>
          <a:off x="0" y="0"/>
          <a:ext cx="0" cy="0"/>
          <a:chOff x="0" y="0"/>
          <a:chExt cx="0" cy="0"/>
        </a:xfrm>
      </p:grpSpPr>
      <p:sp>
        <p:nvSpPr>
          <p:cNvPr id="186" name="Google Shape;186;p18"/>
          <p:cNvSpPr txBox="1"/>
          <p:nvPr>
            <p:ph idx="1" type="body"/>
          </p:nvPr>
        </p:nvSpPr>
        <p:spPr>
          <a:xfrm>
            <a:off x="270000" y="1410798"/>
            <a:ext cx="2346900" cy="2430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87" name="Google Shape;187;p18"/>
          <p:cNvSpPr txBox="1"/>
          <p:nvPr>
            <p:ph idx="2" type="body"/>
          </p:nvPr>
        </p:nvSpPr>
        <p:spPr>
          <a:xfrm>
            <a:off x="6235900" y="1410798"/>
            <a:ext cx="2346900" cy="2430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88" name="Google Shape;188;p18"/>
          <p:cNvSpPr txBox="1"/>
          <p:nvPr>
            <p:ph idx="3" type="body"/>
          </p:nvPr>
        </p:nvSpPr>
        <p:spPr>
          <a:xfrm>
            <a:off x="3312275" y="1410798"/>
            <a:ext cx="2346900" cy="2430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89" name="Google Shape;189;p18"/>
          <p:cNvSpPr/>
          <p:nvPr/>
        </p:nvSpPr>
        <p:spPr>
          <a:xfrm>
            <a:off x="-890750" y="4354625"/>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0" name="Google Shape;190;p18"/>
          <p:cNvSpPr/>
          <p:nvPr/>
        </p:nvSpPr>
        <p:spPr>
          <a:xfrm rot="10800000">
            <a:off x="7634350" y="-519750"/>
            <a:ext cx="2449800" cy="1093800"/>
          </a:xfrm>
          <a:prstGeom prst="snip1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91" name="Google Shape;191;p18"/>
          <p:cNvGrpSpPr/>
          <p:nvPr/>
        </p:nvGrpSpPr>
        <p:grpSpPr>
          <a:xfrm>
            <a:off x="-307337" y="4600963"/>
            <a:ext cx="392675" cy="392675"/>
            <a:chOff x="458050" y="265600"/>
            <a:chExt cx="392675" cy="392675"/>
          </a:xfrm>
        </p:grpSpPr>
        <p:sp>
          <p:nvSpPr>
            <p:cNvPr id="192" name="Google Shape;192;p1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3" name="Google Shape;193;p1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4" name="Google Shape;194;p1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5" name="Google Shape;195;p1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96" name="Google Shape;196;p18"/>
          <p:cNvGrpSpPr/>
          <p:nvPr/>
        </p:nvGrpSpPr>
        <p:grpSpPr>
          <a:xfrm>
            <a:off x="232563" y="4600950"/>
            <a:ext cx="392675" cy="392675"/>
            <a:chOff x="458050" y="265600"/>
            <a:chExt cx="392675" cy="392675"/>
          </a:xfrm>
        </p:grpSpPr>
        <p:sp>
          <p:nvSpPr>
            <p:cNvPr id="197" name="Google Shape;197;p1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8" name="Google Shape;198;p1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9" name="Google Shape;199;p1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0" name="Google Shape;200;p1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01" name="Google Shape;201;p18"/>
          <p:cNvGrpSpPr/>
          <p:nvPr/>
        </p:nvGrpSpPr>
        <p:grpSpPr>
          <a:xfrm>
            <a:off x="-38206" y="4219963"/>
            <a:ext cx="392675" cy="392675"/>
            <a:chOff x="458050" y="265600"/>
            <a:chExt cx="392675" cy="392675"/>
          </a:xfrm>
        </p:grpSpPr>
        <p:sp>
          <p:nvSpPr>
            <p:cNvPr id="202" name="Google Shape;202;p1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3" name="Google Shape;203;p1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4" name="Google Shape;204;p1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5" name="Google Shape;205;p1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06" name="Google Shape;206;p18"/>
          <p:cNvGrpSpPr/>
          <p:nvPr/>
        </p:nvGrpSpPr>
        <p:grpSpPr>
          <a:xfrm>
            <a:off x="501694" y="4219950"/>
            <a:ext cx="392675" cy="392675"/>
            <a:chOff x="458050" y="265600"/>
            <a:chExt cx="392675" cy="392675"/>
          </a:xfrm>
        </p:grpSpPr>
        <p:sp>
          <p:nvSpPr>
            <p:cNvPr id="207" name="Google Shape;207;p1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8" name="Google Shape;208;p1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9" name="Google Shape;209;p1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0" name="Google Shape;210;p1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11" name="Google Shape;211;p18"/>
          <p:cNvGrpSpPr/>
          <p:nvPr/>
        </p:nvGrpSpPr>
        <p:grpSpPr>
          <a:xfrm>
            <a:off x="8137738" y="-49687"/>
            <a:ext cx="392675" cy="392675"/>
            <a:chOff x="458050" y="265600"/>
            <a:chExt cx="392675" cy="392675"/>
          </a:xfrm>
        </p:grpSpPr>
        <p:sp>
          <p:nvSpPr>
            <p:cNvPr id="212" name="Google Shape;212;p18"/>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3" name="Google Shape;213;p18"/>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4" name="Google Shape;214;p18"/>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5" name="Google Shape;215;p18"/>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16" name="Google Shape;216;p18"/>
          <p:cNvGrpSpPr/>
          <p:nvPr/>
        </p:nvGrpSpPr>
        <p:grpSpPr>
          <a:xfrm>
            <a:off x="8677638" y="-49700"/>
            <a:ext cx="392675" cy="392675"/>
            <a:chOff x="458050" y="265600"/>
            <a:chExt cx="392675" cy="392675"/>
          </a:xfrm>
        </p:grpSpPr>
        <p:sp>
          <p:nvSpPr>
            <p:cNvPr id="217" name="Google Shape;217;p18"/>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8" name="Google Shape;218;p18"/>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9" name="Google Shape;219;p18"/>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0" name="Google Shape;220;p18"/>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221" name="Google Shape;221;p18"/>
          <p:cNvSpPr/>
          <p:nvPr/>
        </p:nvSpPr>
        <p:spPr>
          <a:xfrm>
            <a:off x="8137749" y="4148902"/>
            <a:ext cx="1588200" cy="15882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2" name="Google Shape;222;p18"/>
          <p:cNvSpPr txBox="1"/>
          <p:nvPr>
            <p:ph type="title"/>
          </p:nvPr>
        </p:nvSpPr>
        <p:spPr>
          <a:xfrm>
            <a:off x="284850" y="574050"/>
            <a:ext cx="7596900" cy="4581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Clr>
                <a:schemeClr val="accent4"/>
              </a:buClr>
              <a:buSzPts val="2000"/>
              <a:buNone/>
              <a:defRPr>
                <a:solidFill>
                  <a:schemeClr val="accent4"/>
                </a:solidFill>
              </a:defRPr>
            </a:lvl2pPr>
            <a:lvl3pPr lvl="2">
              <a:spcBef>
                <a:spcPts val="0"/>
              </a:spcBef>
              <a:spcAft>
                <a:spcPts val="0"/>
              </a:spcAft>
              <a:buClr>
                <a:schemeClr val="accent4"/>
              </a:buClr>
              <a:buSzPts val="2000"/>
              <a:buNone/>
              <a:defRPr>
                <a:solidFill>
                  <a:schemeClr val="accent4"/>
                </a:solidFill>
              </a:defRPr>
            </a:lvl3pPr>
            <a:lvl4pPr lvl="3">
              <a:spcBef>
                <a:spcPts val="0"/>
              </a:spcBef>
              <a:spcAft>
                <a:spcPts val="0"/>
              </a:spcAft>
              <a:buClr>
                <a:schemeClr val="accent4"/>
              </a:buClr>
              <a:buSzPts val="2000"/>
              <a:buNone/>
              <a:defRPr>
                <a:solidFill>
                  <a:schemeClr val="accent4"/>
                </a:solidFill>
              </a:defRPr>
            </a:lvl4pPr>
            <a:lvl5pPr lvl="4">
              <a:spcBef>
                <a:spcPts val="0"/>
              </a:spcBef>
              <a:spcAft>
                <a:spcPts val="0"/>
              </a:spcAft>
              <a:buClr>
                <a:schemeClr val="accent4"/>
              </a:buClr>
              <a:buSzPts val="2000"/>
              <a:buNone/>
              <a:defRPr>
                <a:solidFill>
                  <a:schemeClr val="accent4"/>
                </a:solidFill>
              </a:defRPr>
            </a:lvl5pPr>
            <a:lvl6pPr lvl="5">
              <a:spcBef>
                <a:spcPts val="0"/>
              </a:spcBef>
              <a:spcAft>
                <a:spcPts val="0"/>
              </a:spcAft>
              <a:buClr>
                <a:schemeClr val="accent4"/>
              </a:buClr>
              <a:buSzPts val="2000"/>
              <a:buNone/>
              <a:defRPr>
                <a:solidFill>
                  <a:schemeClr val="accent4"/>
                </a:solidFill>
              </a:defRPr>
            </a:lvl6pPr>
            <a:lvl7pPr lvl="6">
              <a:spcBef>
                <a:spcPts val="0"/>
              </a:spcBef>
              <a:spcAft>
                <a:spcPts val="0"/>
              </a:spcAft>
              <a:buClr>
                <a:schemeClr val="accent4"/>
              </a:buClr>
              <a:buSzPts val="2000"/>
              <a:buNone/>
              <a:defRPr>
                <a:solidFill>
                  <a:schemeClr val="accent4"/>
                </a:solidFill>
              </a:defRPr>
            </a:lvl7pPr>
            <a:lvl8pPr lvl="7">
              <a:spcBef>
                <a:spcPts val="0"/>
              </a:spcBef>
              <a:spcAft>
                <a:spcPts val="0"/>
              </a:spcAft>
              <a:buClr>
                <a:schemeClr val="accent4"/>
              </a:buClr>
              <a:buSzPts val="2000"/>
              <a:buNone/>
              <a:defRPr>
                <a:solidFill>
                  <a:schemeClr val="accent4"/>
                </a:solidFill>
              </a:defRPr>
            </a:lvl8pPr>
            <a:lvl9pPr lvl="8">
              <a:spcBef>
                <a:spcPts val="0"/>
              </a:spcBef>
              <a:spcAft>
                <a:spcPts val="0"/>
              </a:spcAft>
              <a:buClr>
                <a:schemeClr val="accent4"/>
              </a:buClr>
              <a:buSzPts val="2000"/>
              <a:buNone/>
              <a:defRPr>
                <a:solidFill>
                  <a:schemeClr val="accent4"/>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an image and 4 bullets">
  <p:cSld name="CUSTOM_2">
    <p:bg>
      <p:bgPr>
        <a:solidFill>
          <a:schemeClr val="accent3"/>
        </a:solidFill>
      </p:bgPr>
    </p:bg>
    <p:spTree>
      <p:nvGrpSpPr>
        <p:cNvPr id="223" name="Shape 223"/>
        <p:cNvGrpSpPr/>
        <p:nvPr/>
      </p:nvGrpSpPr>
      <p:grpSpPr>
        <a:xfrm>
          <a:off x="0" y="0"/>
          <a:ext cx="0" cy="0"/>
          <a:chOff x="0" y="0"/>
          <a:chExt cx="0" cy="0"/>
        </a:xfrm>
      </p:grpSpPr>
      <p:sp>
        <p:nvSpPr>
          <p:cNvPr id="224" name="Google Shape;224;p19"/>
          <p:cNvSpPr/>
          <p:nvPr/>
        </p:nvSpPr>
        <p:spPr>
          <a:xfrm>
            <a:off x="8361079" y="2599772"/>
            <a:ext cx="1588200" cy="1588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225" name="Google Shape;225;p19"/>
          <p:cNvGrpSpPr/>
          <p:nvPr/>
        </p:nvGrpSpPr>
        <p:grpSpPr>
          <a:xfrm>
            <a:off x="2378667" y="-688219"/>
            <a:ext cx="2277538" cy="2277538"/>
            <a:chOff x="987244" y="313753"/>
            <a:chExt cx="555321" cy="555321"/>
          </a:xfrm>
        </p:grpSpPr>
        <p:grpSp>
          <p:nvGrpSpPr>
            <p:cNvPr id="226" name="Google Shape;226;p19"/>
            <p:cNvGrpSpPr/>
            <p:nvPr/>
          </p:nvGrpSpPr>
          <p:grpSpPr>
            <a:xfrm>
              <a:off x="1068575" y="395075"/>
              <a:ext cx="392675" cy="392675"/>
              <a:chOff x="458050" y="265600"/>
              <a:chExt cx="392675" cy="392675"/>
            </a:xfrm>
          </p:grpSpPr>
          <p:sp>
            <p:nvSpPr>
              <p:cNvPr id="227" name="Google Shape;227;p1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8" name="Google Shape;228;p1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9" name="Google Shape;229;p1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0" name="Google Shape;230;p1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31" name="Google Shape;231;p19"/>
            <p:cNvGrpSpPr/>
            <p:nvPr/>
          </p:nvGrpSpPr>
          <p:grpSpPr>
            <a:xfrm rot="-2700000">
              <a:off x="1068569" y="395078"/>
              <a:ext cx="392671" cy="392671"/>
              <a:chOff x="458050" y="265600"/>
              <a:chExt cx="392675" cy="392675"/>
            </a:xfrm>
          </p:grpSpPr>
          <p:sp>
            <p:nvSpPr>
              <p:cNvPr id="232" name="Google Shape;232;p1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3" name="Google Shape;233;p1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4" name="Google Shape;234;p1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5" name="Google Shape;235;p1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236" name="Google Shape;236;p19"/>
          <p:cNvSpPr/>
          <p:nvPr/>
        </p:nvSpPr>
        <p:spPr>
          <a:xfrm>
            <a:off x="-60650" y="2429400"/>
            <a:ext cx="4167600" cy="2761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7" name="Google Shape;237;p19"/>
          <p:cNvSpPr/>
          <p:nvPr/>
        </p:nvSpPr>
        <p:spPr>
          <a:xfrm>
            <a:off x="4651625" y="1951925"/>
            <a:ext cx="4194000" cy="845400"/>
          </a:xfrm>
          <a:prstGeom prst="snip1Rect">
            <a:avLst>
              <a:gd fmla="val 277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8" name="Google Shape;238;p19"/>
          <p:cNvSpPr txBox="1"/>
          <p:nvPr>
            <p:ph type="title"/>
          </p:nvPr>
        </p:nvSpPr>
        <p:spPr>
          <a:xfrm>
            <a:off x="4664825" y="269950"/>
            <a:ext cx="4167600" cy="458100"/>
          </a:xfrm>
          <a:prstGeom prst="rect">
            <a:avLst/>
          </a:prstGeom>
        </p:spPr>
        <p:txBody>
          <a:bodyPr anchorCtr="0" anchor="b"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39" name="Google Shape;239;p19"/>
          <p:cNvSpPr txBox="1"/>
          <p:nvPr>
            <p:ph idx="1" type="body"/>
          </p:nvPr>
        </p:nvSpPr>
        <p:spPr>
          <a:xfrm>
            <a:off x="5203850" y="2064275"/>
            <a:ext cx="3452100" cy="620700"/>
          </a:xfrm>
          <a:prstGeom prst="rect">
            <a:avLst/>
          </a:prstGeom>
        </p:spPr>
        <p:txBody>
          <a:bodyPr anchorCtr="0" anchor="ctr"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40" name="Google Shape;240;p19"/>
          <p:cNvSpPr/>
          <p:nvPr/>
        </p:nvSpPr>
        <p:spPr>
          <a:xfrm>
            <a:off x="4801450" y="2246225"/>
            <a:ext cx="256800" cy="2568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1" name="Google Shape;241;p19"/>
          <p:cNvSpPr/>
          <p:nvPr/>
        </p:nvSpPr>
        <p:spPr>
          <a:xfrm>
            <a:off x="4651625" y="2986563"/>
            <a:ext cx="4194000" cy="845400"/>
          </a:xfrm>
          <a:prstGeom prst="snip1Rect">
            <a:avLst>
              <a:gd fmla="val 277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2" name="Google Shape;242;p19"/>
          <p:cNvSpPr txBox="1"/>
          <p:nvPr>
            <p:ph idx="2" type="body"/>
          </p:nvPr>
        </p:nvSpPr>
        <p:spPr>
          <a:xfrm>
            <a:off x="5203850" y="3098913"/>
            <a:ext cx="3452100" cy="620700"/>
          </a:xfrm>
          <a:prstGeom prst="rect">
            <a:avLst/>
          </a:prstGeom>
        </p:spPr>
        <p:txBody>
          <a:bodyPr anchorCtr="0" anchor="ctr"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43" name="Google Shape;243;p19"/>
          <p:cNvSpPr/>
          <p:nvPr/>
        </p:nvSpPr>
        <p:spPr>
          <a:xfrm>
            <a:off x="4801450" y="3280863"/>
            <a:ext cx="256800" cy="2568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4" name="Google Shape;244;p19"/>
          <p:cNvSpPr/>
          <p:nvPr/>
        </p:nvSpPr>
        <p:spPr>
          <a:xfrm>
            <a:off x="4664825" y="4021200"/>
            <a:ext cx="4194000" cy="845400"/>
          </a:xfrm>
          <a:prstGeom prst="snip1Rect">
            <a:avLst>
              <a:gd fmla="val 277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5" name="Google Shape;245;p19"/>
          <p:cNvSpPr txBox="1"/>
          <p:nvPr>
            <p:ph idx="3" type="body"/>
          </p:nvPr>
        </p:nvSpPr>
        <p:spPr>
          <a:xfrm>
            <a:off x="5217050" y="4133550"/>
            <a:ext cx="3452100" cy="620700"/>
          </a:xfrm>
          <a:prstGeom prst="rect">
            <a:avLst/>
          </a:prstGeom>
        </p:spPr>
        <p:txBody>
          <a:bodyPr anchorCtr="0" anchor="ctr"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46" name="Google Shape;246;p19"/>
          <p:cNvSpPr/>
          <p:nvPr/>
        </p:nvSpPr>
        <p:spPr>
          <a:xfrm>
            <a:off x="4814650" y="4315500"/>
            <a:ext cx="256800" cy="2568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7" name="Google Shape;247;p19"/>
          <p:cNvSpPr/>
          <p:nvPr/>
        </p:nvSpPr>
        <p:spPr>
          <a:xfrm>
            <a:off x="-60650" y="-85625"/>
            <a:ext cx="2360700" cy="2515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8" name="Google Shape;248;p19"/>
          <p:cNvSpPr/>
          <p:nvPr>
            <p:ph idx="4" type="pic"/>
          </p:nvPr>
        </p:nvSpPr>
        <p:spPr>
          <a:xfrm>
            <a:off x="281825" y="267550"/>
            <a:ext cx="3476400" cy="4599000"/>
          </a:xfrm>
          <a:prstGeom prst="snip1Rect">
            <a:avLst>
              <a:gd fmla="val 16667" name="adj"/>
            </a:avLst>
          </a:prstGeom>
          <a:noFill/>
          <a:ln>
            <a:noFill/>
          </a:ln>
        </p:spPr>
      </p:sp>
      <p:sp>
        <p:nvSpPr>
          <p:cNvPr id="249" name="Google Shape;249;p19"/>
          <p:cNvSpPr/>
          <p:nvPr/>
        </p:nvSpPr>
        <p:spPr>
          <a:xfrm>
            <a:off x="-60650" y="4869525"/>
            <a:ext cx="342600" cy="321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0" name="Google Shape;250;p19"/>
          <p:cNvSpPr/>
          <p:nvPr/>
        </p:nvSpPr>
        <p:spPr>
          <a:xfrm>
            <a:off x="4651625" y="917288"/>
            <a:ext cx="4194000" cy="845400"/>
          </a:xfrm>
          <a:prstGeom prst="snip1Rect">
            <a:avLst>
              <a:gd fmla="val 277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1" name="Google Shape;251;p19"/>
          <p:cNvSpPr txBox="1"/>
          <p:nvPr>
            <p:ph idx="5" type="body"/>
          </p:nvPr>
        </p:nvSpPr>
        <p:spPr>
          <a:xfrm>
            <a:off x="5203850" y="1029638"/>
            <a:ext cx="3452100" cy="620700"/>
          </a:xfrm>
          <a:prstGeom prst="rect">
            <a:avLst/>
          </a:prstGeom>
        </p:spPr>
        <p:txBody>
          <a:bodyPr anchorCtr="0" anchor="ctr"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2" name="Google Shape;252;p19"/>
          <p:cNvSpPr/>
          <p:nvPr/>
        </p:nvSpPr>
        <p:spPr>
          <a:xfrm>
            <a:off x="4801450" y="1211588"/>
            <a:ext cx="256800" cy="2568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p:cSld name="CUSTOM_2_1">
    <p:bg>
      <p:bgPr>
        <a:solidFill>
          <a:schemeClr val="accent3"/>
        </a:solidFill>
      </p:bgPr>
    </p:bg>
    <p:spTree>
      <p:nvGrpSpPr>
        <p:cNvPr id="253" name="Shape 253"/>
        <p:cNvGrpSpPr/>
        <p:nvPr/>
      </p:nvGrpSpPr>
      <p:grpSpPr>
        <a:xfrm>
          <a:off x="0" y="0"/>
          <a:ext cx="0" cy="0"/>
          <a:chOff x="0" y="0"/>
          <a:chExt cx="0" cy="0"/>
        </a:xfrm>
      </p:grpSpPr>
      <p:sp>
        <p:nvSpPr>
          <p:cNvPr id="254" name="Google Shape;254;p20"/>
          <p:cNvSpPr/>
          <p:nvPr/>
        </p:nvSpPr>
        <p:spPr>
          <a:xfrm>
            <a:off x="8361079" y="4047572"/>
            <a:ext cx="1588200" cy="1588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255" name="Google Shape;255;p20"/>
          <p:cNvGrpSpPr/>
          <p:nvPr/>
        </p:nvGrpSpPr>
        <p:grpSpPr>
          <a:xfrm>
            <a:off x="2378667" y="-688219"/>
            <a:ext cx="2277538" cy="2277538"/>
            <a:chOff x="987244" y="313753"/>
            <a:chExt cx="555321" cy="555321"/>
          </a:xfrm>
        </p:grpSpPr>
        <p:grpSp>
          <p:nvGrpSpPr>
            <p:cNvPr id="256" name="Google Shape;256;p20"/>
            <p:cNvGrpSpPr/>
            <p:nvPr/>
          </p:nvGrpSpPr>
          <p:grpSpPr>
            <a:xfrm>
              <a:off x="1068575" y="395075"/>
              <a:ext cx="392675" cy="392675"/>
              <a:chOff x="458050" y="265600"/>
              <a:chExt cx="392675" cy="392675"/>
            </a:xfrm>
          </p:grpSpPr>
          <p:sp>
            <p:nvSpPr>
              <p:cNvPr id="257" name="Google Shape;257;p2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8" name="Google Shape;258;p2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9" name="Google Shape;259;p2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0" name="Google Shape;260;p2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61" name="Google Shape;261;p20"/>
            <p:cNvGrpSpPr/>
            <p:nvPr/>
          </p:nvGrpSpPr>
          <p:grpSpPr>
            <a:xfrm rot="-2700000">
              <a:off x="1068569" y="395078"/>
              <a:ext cx="392671" cy="392671"/>
              <a:chOff x="458050" y="265600"/>
              <a:chExt cx="392675" cy="392675"/>
            </a:xfrm>
          </p:grpSpPr>
          <p:sp>
            <p:nvSpPr>
              <p:cNvPr id="262" name="Google Shape;262;p2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3" name="Google Shape;263;p2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4" name="Google Shape;264;p2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5" name="Google Shape;265;p2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266" name="Google Shape;266;p20"/>
          <p:cNvSpPr/>
          <p:nvPr/>
        </p:nvSpPr>
        <p:spPr>
          <a:xfrm>
            <a:off x="-60650" y="2429400"/>
            <a:ext cx="4167600" cy="2761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7" name="Google Shape;267;p20"/>
          <p:cNvSpPr txBox="1"/>
          <p:nvPr>
            <p:ph type="title"/>
          </p:nvPr>
        </p:nvSpPr>
        <p:spPr>
          <a:xfrm>
            <a:off x="4664825" y="699100"/>
            <a:ext cx="4167600" cy="4581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68" name="Google Shape;268;p20"/>
          <p:cNvSpPr/>
          <p:nvPr/>
        </p:nvSpPr>
        <p:spPr>
          <a:xfrm>
            <a:off x="-60650" y="-85625"/>
            <a:ext cx="2360700" cy="2515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9" name="Google Shape;269;p20"/>
          <p:cNvSpPr/>
          <p:nvPr>
            <p:ph idx="2" type="pic"/>
          </p:nvPr>
        </p:nvSpPr>
        <p:spPr>
          <a:xfrm>
            <a:off x="281825" y="267550"/>
            <a:ext cx="3476400" cy="4599000"/>
          </a:xfrm>
          <a:prstGeom prst="snip1Rect">
            <a:avLst>
              <a:gd fmla="val 16667" name="adj"/>
            </a:avLst>
          </a:prstGeom>
          <a:noFill/>
          <a:ln>
            <a:noFill/>
          </a:ln>
        </p:spPr>
      </p:sp>
      <p:sp>
        <p:nvSpPr>
          <p:cNvPr id="270" name="Google Shape;270;p20"/>
          <p:cNvSpPr/>
          <p:nvPr/>
        </p:nvSpPr>
        <p:spPr>
          <a:xfrm>
            <a:off x="-60650" y="4869525"/>
            <a:ext cx="342600" cy="321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1" name="Google Shape;271;p20"/>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2">
  <p:cSld name="CUSTOM_9">
    <p:bg>
      <p:bgPr>
        <a:solidFill>
          <a:schemeClr val="accent1"/>
        </a:solidFill>
      </p:bgPr>
    </p:bg>
    <p:spTree>
      <p:nvGrpSpPr>
        <p:cNvPr id="272" name="Shape 272"/>
        <p:cNvGrpSpPr/>
        <p:nvPr/>
      </p:nvGrpSpPr>
      <p:grpSpPr>
        <a:xfrm>
          <a:off x="0" y="0"/>
          <a:ext cx="0" cy="0"/>
          <a:chOff x="0" y="0"/>
          <a:chExt cx="0" cy="0"/>
        </a:xfrm>
      </p:grpSpPr>
      <p:sp>
        <p:nvSpPr>
          <p:cNvPr id="273" name="Google Shape;273;p21"/>
          <p:cNvSpPr txBox="1"/>
          <p:nvPr>
            <p:ph type="title"/>
          </p:nvPr>
        </p:nvSpPr>
        <p:spPr>
          <a:xfrm>
            <a:off x="311700" y="269950"/>
            <a:ext cx="4095000" cy="4581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Clr>
                <a:schemeClr val="accent4"/>
              </a:buClr>
              <a:buSzPts val="2000"/>
              <a:buNone/>
              <a:defRPr>
                <a:solidFill>
                  <a:schemeClr val="accent4"/>
                </a:solidFill>
              </a:defRPr>
            </a:lvl2pPr>
            <a:lvl3pPr lvl="2">
              <a:spcBef>
                <a:spcPts val="0"/>
              </a:spcBef>
              <a:spcAft>
                <a:spcPts val="0"/>
              </a:spcAft>
              <a:buClr>
                <a:schemeClr val="accent4"/>
              </a:buClr>
              <a:buSzPts val="2000"/>
              <a:buNone/>
              <a:defRPr>
                <a:solidFill>
                  <a:schemeClr val="accent4"/>
                </a:solidFill>
              </a:defRPr>
            </a:lvl3pPr>
            <a:lvl4pPr lvl="3">
              <a:spcBef>
                <a:spcPts val="0"/>
              </a:spcBef>
              <a:spcAft>
                <a:spcPts val="0"/>
              </a:spcAft>
              <a:buClr>
                <a:schemeClr val="accent4"/>
              </a:buClr>
              <a:buSzPts val="2000"/>
              <a:buNone/>
              <a:defRPr>
                <a:solidFill>
                  <a:schemeClr val="accent4"/>
                </a:solidFill>
              </a:defRPr>
            </a:lvl4pPr>
            <a:lvl5pPr lvl="4">
              <a:spcBef>
                <a:spcPts val="0"/>
              </a:spcBef>
              <a:spcAft>
                <a:spcPts val="0"/>
              </a:spcAft>
              <a:buClr>
                <a:schemeClr val="accent4"/>
              </a:buClr>
              <a:buSzPts val="2000"/>
              <a:buNone/>
              <a:defRPr>
                <a:solidFill>
                  <a:schemeClr val="accent4"/>
                </a:solidFill>
              </a:defRPr>
            </a:lvl5pPr>
            <a:lvl6pPr lvl="5">
              <a:spcBef>
                <a:spcPts val="0"/>
              </a:spcBef>
              <a:spcAft>
                <a:spcPts val="0"/>
              </a:spcAft>
              <a:buClr>
                <a:schemeClr val="accent4"/>
              </a:buClr>
              <a:buSzPts val="2000"/>
              <a:buNone/>
              <a:defRPr>
                <a:solidFill>
                  <a:schemeClr val="accent4"/>
                </a:solidFill>
              </a:defRPr>
            </a:lvl6pPr>
            <a:lvl7pPr lvl="6">
              <a:spcBef>
                <a:spcPts val="0"/>
              </a:spcBef>
              <a:spcAft>
                <a:spcPts val="0"/>
              </a:spcAft>
              <a:buClr>
                <a:schemeClr val="accent4"/>
              </a:buClr>
              <a:buSzPts val="2000"/>
              <a:buNone/>
              <a:defRPr>
                <a:solidFill>
                  <a:schemeClr val="accent4"/>
                </a:solidFill>
              </a:defRPr>
            </a:lvl7pPr>
            <a:lvl8pPr lvl="7">
              <a:spcBef>
                <a:spcPts val="0"/>
              </a:spcBef>
              <a:spcAft>
                <a:spcPts val="0"/>
              </a:spcAft>
              <a:buClr>
                <a:schemeClr val="accent4"/>
              </a:buClr>
              <a:buSzPts val="2000"/>
              <a:buNone/>
              <a:defRPr>
                <a:solidFill>
                  <a:schemeClr val="accent4"/>
                </a:solidFill>
              </a:defRPr>
            </a:lvl8pPr>
            <a:lvl9pPr lvl="8">
              <a:spcBef>
                <a:spcPts val="0"/>
              </a:spcBef>
              <a:spcAft>
                <a:spcPts val="0"/>
              </a:spcAft>
              <a:buClr>
                <a:schemeClr val="accent4"/>
              </a:buClr>
              <a:buSzPts val="2000"/>
              <a:buNone/>
              <a:defRPr>
                <a:solidFill>
                  <a:schemeClr val="accent4"/>
                </a:solidFill>
              </a:defRPr>
            </a:lvl9pPr>
          </a:lstStyle>
          <a:p/>
        </p:txBody>
      </p:sp>
      <p:grpSp>
        <p:nvGrpSpPr>
          <p:cNvPr id="274" name="Google Shape;274;p21"/>
          <p:cNvGrpSpPr/>
          <p:nvPr/>
        </p:nvGrpSpPr>
        <p:grpSpPr>
          <a:xfrm>
            <a:off x="-1098745" y="3967456"/>
            <a:ext cx="2277538" cy="2277538"/>
            <a:chOff x="987244" y="313753"/>
            <a:chExt cx="555321" cy="555321"/>
          </a:xfrm>
        </p:grpSpPr>
        <p:grpSp>
          <p:nvGrpSpPr>
            <p:cNvPr id="275" name="Google Shape;275;p21"/>
            <p:cNvGrpSpPr/>
            <p:nvPr/>
          </p:nvGrpSpPr>
          <p:grpSpPr>
            <a:xfrm>
              <a:off x="1068575" y="395075"/>
              <a:ext cx="392675" cy="392675"/>
              <a:chOff x="458050" y="265600"/>
              <a:chExt cx="392675" cy="392675"/>
            </a:xfrm>
          </p:grpSpPr>
          <p:sp>
            <p:nvSpPr>
              <p:cNvPr id="276" name="Google Shape;276;p21"/>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7" name="Google Shape;277;p21"/>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8" name="Google Shape;278;p21"/>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9" name="Google Shape;279;p21"/>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80" name="Google Shape;280;p21"/>
            <p:cNvGrpSpPr/>
            <p:nvPr/>
          </p:nvGrpSpPr>
          <p:grpSpPr>
            <a:xfrm rot="-2700000">
              <a:off x="1068569" y="395078"/>
              <a:ext cx="392671" cy="392671"/>
              <a:chOff x="458050" y="265600"/>
              <a:chExt cx="392675" cy="392675"/>
            </a:xfrm>
          </p:grpSpPr>
          <p:sp>
            <p:nvSpPr>
              <p:cNvPr id="281" name="Google Shape;281;p21"/>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2" name="Google Shape;282;p21"/>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3" name="Google Shape;283;p21"/>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4" name="Google Shape;284;p21"/>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285" name="Google Shape;285;p21"/>
          <p:cNvSpPr/>
          <p:nvPr/>
        </p:nvSpPr>
        <p:spPr>
          <a:xfrm flipH="1">
            <a:off x="5007801" y="2429400"/>
            <a:ext cx="4167600" cy="2761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6" name="Google Shape;286;p21"/>
          <p:cNvSpPr/>
          <p:nvPr/>
        </p:nvSpPr>
        <p:spPr>
          <a:xfrm flipH="1">
            <a:off x="6804234" y="-85625"/>
            <a:ext cx="2360700" cy="2515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7" name="Google Shape;287;p21"/>
          <p:cNvSpPr/>
          <p:nvPr>
            <p:ph idx="2" type="pic"/>
          </p:nvPr>
        </p:nvSpPr>
        <p:spPr>
          <a:xfrm>
            <a:off x="5350276" y="267550"/>
            <a:ext cx="3476400" cy="4599000"/>
          </a:xfrm>
          <a:prstGeom prst="snip1Rect">
            <a:avLst>
              <a:gd fmla="val 16667" name="adj"/>
            </a:avLst>
          </a:prstGeom>
          <a:noFill/>
          <a:ln>
            <a:noFill/>
          </a:ln>
        </p:spPr>
      </p:sp>
      <p:sp>
        <p:nvSpPr>
          <p:cNvPr id="288" name="Google Shape;288;p21"/>
          <p:cNvSpPr/>
          <p:nvPr/>
        </p:nvSpPr>
        <p:spPr>
          <a:xfrm>
            <a:off x="8805742" y="4869525"/>
            <a:ext cx="342600" cy="321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9" name="Google Shape;289;p21"/>
          <p:cNvSpPr/>
          <p:nvPr/>
        </p:nvSpPr>
        <p:spPr>
          <a:xfrm>
            <a:off x="8158683" y="-707823"/>
            <a:ext cx="1588200" cy="15882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0" name="Google Shape;290;p21"/>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No Image">
  <p:cSld name="CUSTOM_9_1">
    <p:bg>
      <p:bgPr>
        <a:solidFill>
          <a:schemeClr val="accent5"/>
        </a:solidFill>
      </p:bgPr>
    </p:bg>
    <p:spTree>
      <p:nvGrpSpPr>
        <p:cNvPr id="291" name="Shape 291"/>
        <p:cNvGrpSpPr/>
        <p:nvPr/>
      </p:nvGrpSpPr>
      <p:grpSpPr>
        <a:xfrm>
          <a:off x="0" y="0"/>
          <a:ext cx="0" cy="0"/>
          <a:chOff x="0" y="0"/>
          <a:chExt cx="0" cy="0"/>
        </a:xfrm>
      </p:grpSpPr>
      <p:sp>
        <p:nvSpPr>
          <p:cNvPr id="292" name="Google Shape;292;p22"/>
          <p:cNvSpPr/>
          <p:nvPr/>
        </p:nvSpPr>
        <p:spPr>
          <a:xfrm flipH="1" rot="10800000">
            <a:off x="-1754575" y="-519750"/>
            <a:ext cx="2449800" cy="1093800"/>
          </a:xfrm>
          <a:prstGeom prst="snip1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3" name="Google Shape;293;p22"/>
          <p:cNvSpPr txBox="1"/>
          <p:nvPr>
            <p:ph type="title"/>
          </p:nvPr>
        </p:nvSpPr>
        <p:spPr>
          <a:xfrm>
            <a:off x="420600" y="374600"/>
            <a:ext cx="7544700" cy="458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grpSp>
        <p:nvGrpSpPr>
          <p:cNvPr id="294" name="Google Shape;294;p22"/>
          <p:cNvGrpSpPr/>
          <p:nvPr/>
        </p:nvGrpSpPr>
        <p:grpSpPr>
          <a:xfrm>
            <a:off x="-1098745" y="3967456"/>
            <a:ext cx="2277538" cy="2277538"/>
            <a:chOff x="987244" y="313753"/>
            <a:chExt cx="555321" cy="555321"/>
          </a:xfrm>
        </p:grpSpPr>
        <p:grpSp>
          <p:nvGrpSpPr>
            <p:cNvPr id="295" name="Google Shape;295;p22"/>
            <p:cNvGrpSpPr/>
            <p:nvPr/>
          </p:nvGrpSpPr>
          <p:grpSpPr>
            <a:xfrm>
              <a:off x="1068575" y="395075"/>
              <a:ext cx="392675" cy="392675"/>
              <a:chOff x="458050" y="265600"/>
              <a:chExt cx="392675" cy="392675"/>
            </a:xfrm>
          </p:grpSpPr>
          <p:sp>
            <p:nvSpPr>
              <p:cNvPr id="296" name="Google Shape;296;p22"/>
              <p:cNvSpPr/>
              <p:nvPr/>
            </p:nvSpPr>
            <p:spPr>
              <a:xfrm>
                <a:off x="638050" y="265600"/>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7" name="Google Shape;297;p22"/>
              <p:cNvSpPr/>
              <p:nvPr/>
            </p:nvSpPr>
            <p:spPr>
              <a:xfrm>
                <a:off x="638050" y="5229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8" name="Google Shape;298;p22"/>
              <p:cNvSpPr/>
              <p:nvPr/>
            </p:nvSpPr>
            <p:spPr>
              <a:xfrm rot="-5400000">
                <a:off x="509350"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9" name="Google Shape;299;p22"/>
              <p:cNvSpPr/>
              <p:nvPr/>
            </p:nvSpPr>
            <p:spPr>
              <a:xfrm rot="-5400000">
                <a:off x="766725"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00" name="Google Shape;300;p22"/>
            <p:cNvGrpSpPr/>
            <p:nvPr/>
          </p:nvGrpSpPr>
          <p:grpSpPr>
            <a:xfrm rot="-2700000">
              <a:off x="1068569" y="395078"/>
              <a:ext cx="392671" cy="392671"/>
              <a:chOff x="458050" y="265600"/>
              <a:chExt cx="392675" cy="392675"/>
            </a:xfrm>
          </p:grpSpPr>
          <p:sp>
            <p:nvSpPr>
              <p:cNvPr id="301" name="Google Shape;301;p22"/>
              <p:cNvSpPr/>
              <p:nvPr/>
            </p:nvSpPr>
            <p:spPr>
              <a:xfrm>
                <a:off x="638050" y="265600"/>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2" name="Google Shape;302;p22"/>
              <p:cNvSpPr/>
              <p:nvPr/>
            </p:nvSpPr>
            <p:spPr>
              <a:xfrm>
                <a:off x="638050" y="5229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3" name="Google Shape;303;p22"/>
              <p:cNvSpPr/>
              <p:nvPr/>
            </p:nvSpPr>
            <p:spPr>
              <a:xfrm rot="-5400000">
                <a:off x="509350"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4" name="Google Shape;304;p22"/>
              <p:cNvSpPr/>
              <p:nvPr/>
            </p:nvSpPr>
            <p:spPr>
              <a:xfrm rot="-5400000">
                <a:off x="766725"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305" name="Google Shape;305;p22"/>
          <p:cNvSpPr/>
          <p:nvPr/>
        </p:nvSpPr>
        <p:spPr>
          <a:xfrm>
            <a:off x="8158683" y="-707823"/>
            <a:ext cx="1588200" cy="1588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6" name="Google Shape;306;p22"/>
          <p:cNvSpPr txBox="1"/>
          <p:nvPr>
            <p:ph idx="1" type="body"/>
          </p:nvPr>
        </p:nvSpPr>
        <p:spPr>
          <a:xfrm>
            <a:off x="420600" y="1458800"/>
            <a:ext cx="8302800" cy="2588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307" name="Google Shape;307;p22"/>
          <p:cNvSpPr/>
          <p:nvPr/>
        </p:nvSpPr>
        <p:spPr>
          <a:xfrm flipH="1">
            <a:off x="7099800" y="4354625"/>
            <a:ext cx="2449800" cy="1093800"/>
          </a:xfrm>
          <a:prstGeom prst="snip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6 bullets">
  <p:cSld name="CUSTOM_3">
    <p:bg>
      <p:bgPr>
        <a:solidFill>
          <a:schemeClr val="accent1"/>
        </a:solidFill>
      </p:bgPr>
    </p:bg>
    <p:spTree>
      <p:nvGrpSpPr>
        <p:cNvPr id="308" name="Shape 308"/>
        <p:cNvGrpSpPr/>
        <p:nvPr/>
      </p:nvGrpSpPr>
      <p:grpSpPr>
        <a:xfrm>
          <a:off x="0" y="0"/>
          <a:ext cx="0" cy="0"/>
          <a:chOff x="0" y="0"/>
          <a:chExt cx="0" cy="0"/>
        </a:xfrm>
      </p:grpSpPr>
      <p:sp>
        <p:nvSpPr>
          <p:cNvPr id="309" name="Google Shape;309;p23"/>
          <p:cNvSpPr/>
          <p:nvPr/>
        </p:nvSpPr>
        <p:spPr>
          <a:xfrm>
            <a:off x="281825" y="1502750"/>
            <a:ext cx="8588100" cy="909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10" name="Google Shape;310;p23"/>
          <p:cNvSpPr txBox="1"/>
          <p:nvPr>
            <p:ph type="title"/>
          </p:nvPr>
        </p:nvSpPr>
        <p:spPr>
          <a:xfrm>
            <a:off x="311700" y="269946"/>
            <a:ext cx="8520600" cy="458100"/>
          </a:xfrm>
          <a:prstGeom prst="rect">
            <a:avLst/>
          </a:prstGeom>
        </p:spPr>
        <p:txBody>
          <a:bodyPr anchorCtr="0" anchor="t" bIns="0" lIns="0" spcFirstLastPara="1" rIns="0" wrap="square" tIns="0">
            <a:noAutofit/>
          </a:bodyPr>
          <a:lstStyle>
            <a:lvl1pPr lvl="0" algn="ctr">
              <a:spcBef>
                <a:spcPts val="0"/>
              </a:spcBef>
              <a:spcAft>
                <a:spcPts val="0"/>
              </a:spcAft>
              <a:buClr>
                <a:schemeClr val="accent4"/>
              </a:buClr>
              <a:buSzPts val="2000"/>
              <a:buNone/>
              <a:defRPr>
                <a:solidFill>
                  <a:schemeClr val="accent4"/>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11" name="Google Shape;311;p23"/>
          <p:cNvSpPr txBox="1"/>
          <p:nvPr>
            <p:ph idx="1" type="body"/>
          </p:nvPr>
        </p:nvSpPr>
        <p:spPr>
          <a:xfrm>
            <a:off x="6671475" y="1663250"/>
            <a:ext cx="1968900" cy="5886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312" name="Google Shape;312;p23"/>
          <p:cNvSpPr txBox="1"/>
          <p:nvPr>
            <p:ph idx="2" type="body"/>
          </p:nvPr>
        </p:nvSpPr>
        <p:spPr>
          <a:xfrm>
            <a:off x="503625" y="1663250"/>
            <a:ext cx="1968900" cy="588600"/>
          </a:xfrm>
          <a:prstGeom prst="rect">
            <a:avLst/>
          </a:prstGeom>
        </p:spPr>
        <p:txBody>
          <a:bodyPr anchorCtr="0" anchor="ctr" bIns="0" lIns="0" spcFirstLastPara="1" rIns="0" wrap="square" tIns="0">
            <a:noAutofit/>
          </a:bodyPr>
          <a:lstStyle>
            <a:lvl1pPr indent="-298450" lvl="0" marL="457200" algn="r">
              <a:spcBef>
                <a:spcPts val="0"/>
              </a:spcBef>
              <a:spcAft>
                <a:spcPts val="0"/>
              </a:spcAft>
              <a:buClr>
                <a:schemeClr val="accent1"/>
              </a:buClr>
              <a:buSzPts val="1100"/>
              <a:buChar char="●"/>
              <a:defRPr>
                <a:solidFill>
                  <a:schemeClr val="accent1"/>
                </a:solidFill>
              </a:defRPr>
            </a:lvl1pPr>
            <a:lvl2pPr indent="-298450" lvl="1" marL="914400" algn="r">
              <a:spcBef>
                <a:spcPts val="0"/>
              </a:spcBef>
              <a:spcAft>
                <a:spcPts val="0"/>
              </a:spcAft>
              <a:buClr>
                <a:schemeClr val="accent1"/>
              </a:buClr>
              <a:buSzPts val="1100"/>
              <a:buChar char="○"/>
              <a:defRPr>
                <a:solidFill>
                  <a:schemeClr val="accent1"/>
                </a:solidFill>
              </a:defRPr>
            </a:lvl2pPr>
            <a:lvl3pPr indent="-298450" lvl="2" marL="1371600" algn="r">
              <a:spcBef>
                <a:spcPts val="0"/>
              </a:spcBef>
              <a:spcAft>
                <a:spcPts val="0"/>
              </a:spcAft>
              <a:buClr>
                <a:schemeClr val="accent1"/>
              </a:buClr>
              <a:buSzPts val="1100"/>
              <a:buChar char="■"/>
              <a:defRPr>
                <a:solidFill>
                  <a:schemeClr val="accent1"/>
                </a:solidFill>
              </a:defRPr>
            </a:lvl3pPr>
            <a:lvl4pPr indent="-298450" lvl="3" marL="1828800" algn="r">
              <a:spcBef>
                <a:spcPts val="0"/>
              </a:spcBef>
              <a:spcAft>
                <a:spcPts val="0"/>
              </a:spcAft>
              <a:buClr>
                <a:schemeClr val="accent1"/>
              </a:buClr>
              <a:buSzPts val="1100"/>
              <a:buChar char="●"/>
              <a:defRPr>
                <a:solidFill>
                  <a:schemeClr val="accent1"/>
                </a:solidFill>
              </a:defRPr>
            </a:lvl4pPr>
            <a:lvl5pPr indent="-298450" lvl="4" marL="2286000" algn="r">
              <a:spcBef>
                <a:spcPts val="0"/>
              </a:spcBef>
              <a:spcAft>
                <a:spcPts val="0"/>
              </a:spcAft>
              <a:buClr>
                <a:schemeClr val="accent1"/>
              </a:buClr>
              <a:buSzPts val="1100"/>
              <a:buChar char="○"/>
              <a:defRPr>
                <a:solidFill>
                  <a:schemeClr val="accent1"/>
                </a:solidFill>
              </a:defRPr>
            </a:lvl5pPr>
            <a:lvl6pPr indent="-298450" lvl="5" marL="2743200" algn="r">
              <a:spcBef>
                <a:spcPts val="0"/>
              </a:spcBef>
              <a:spcAft>
                <a:spcPts val="0"/>
              </a:spcAft>
              <a:buClr>
                <a:schemeClr val="accent1"/>
              </a:buClr>
              <a:buSzPts val="1100"/>
              <a:buChar char="■"/>
              <a:defRPr>
                <a:solidFill>
                  <a:schemeClr val="accent1"/>
                </a:solidFill>
              </a:defRPr>
            </a:lvl6pPr>
            <a:lvl7pPr indent="-298450" lvl="6" marL="3200400" algn="r">
              <a:spcBef>
                <a:spcPts val="0"/>
              </a:spcBef>
              <a:spcAft>
                <a:spcPts val="0"/>
              </a:spcAft>
              <a:buClr>
                <a:schemeClr val="accent1"/>
              </a:buClr>
              <a:buSzPts val="1100"/>
              <a:buChar char="●"/>
              <a:defRPr>
                <a:solidFill>
                  <a:schemeClr val="accent1"/>
                </a:solidFill>
              </a:defRPr>
            </a:lvl7pPr>
            <a:lvl8pPr indent="-298450" lvl="7" marL="3657600" algn="r">
              <a:spcBef>
                <a:spcPts val="0"/>
              </a:spcBef>
              <a:spcAft>
                <a:spcPts val="0"/>
              </a:spcAft>
              <a:buClr>
                <a:schemeClr val="accent1"/>
              </a:buClr>
              <a:buSzPts val="1100"/>
              <a:buChar char="○"/>
              <a:defRPr>
                <a:solidFill>
                  <a:schemeClr val="accent1"/>
                </a:solidFill>
              </a:defRPr>
            </a:lvl8pPr>
            <a:lvl9pPr indent="-298450" lvl="8" marL="4114800" algn="r">
              <a:spcBef>
                <a:spcPts val="0"/>
              </a:spcBef>
              <a:spcAft>
                <a:spcPts val="0"/>
              </a:spcAft>
              <a:buClr>
                <a:schemeClr val="accent1"/>
              </a:buClr>
              <a:buSzPts val="1100"/>
              <a:buChar char="■"/>
              <a:defRPr>
                <a:solidFill>
                  <a:schemeClr val="accent1"/>
                </a:solidFill>
              </a:defRPr>
            </a:lvl9pPr>
          </a:lstStyle>
          <a:p/>
        </p:txBody>
      </p:sp>
      <p:sp>
        <p:nvSpPr>
          <p:cNvPr id="313" name="Google Shape;313;p23"/>
          <p:cNvSpPr/>
          <p:nvPr/>
        </p:nvSpPr>
        <p:spPr>
          <a:xfrm>
            <a:off x="281825" y="2412350"/>
            <a:ext cx="8588100" cy="909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14" name="Google Shape;314;p23"/>
          <p:cNvSpPr txBox="1"/>
          <p:nvPr>
            <p:ph idx="3" type="body"/>
          </p:nvPr>
        </p:nvSpPr>
        <p:spPr>
          <a:xfrm>
            <a:off x="6671475" y="2572850"/>
            <a:ext cx="1968900" cy="5886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315" name="Google Shape;315;p23"/>
          <p:cNvSpPr txBox="1"/>
          <p:nvPr>
            <p:ph idx="4" type="body"/>
          </p:nvPr>
        </p:nvSpPr>
        <p:spPr>
          <a:xfrm>
            <a:off x="503625" y="2572850"/>
            <a:ext cx="1968900" cy="588600"/>
          </a:xfrm>
          <a:prstGeom prst="rect">
            <a:avLst/>
          </a:prstGeom>
        </p:spPr>
        <p:txBody>
          <a:bodyPr anchorCtr="0" anchor="ctr" bIns="0" lIns="0" spcFirstLastPara="1" rIns="0" wrap="square" tIns="0">
            <a:noAutofit/>
          </a:bodyPr>
          <a:lstStyle>
            <a:lvl1pPr indent="-298450" lvl="0" marL="457200" algn="r">
              <a:spcBef>
                <a:spcPts val="0"/>
              </a:spcBef>
              <a:spcAft>
                <a:spcPts val="0"/>
              </a:spcAft>
              <a:buClr>
                <a:schemeClr val="accent1"/>
              </a:buClr>
              <a:buSzPts val="1100"/>
              <a:buChar char="●"/>
              <a:defRPr>
                <a:solidFill>
                  <a:schemeClr val="accent1"/>
                </a:solidFill>
              </a:defRPr>
            </a:lvl1pPr>
            <a:lvl2pPr indent="-298450" lvl="1" marL="914400" algn="r">
              <a:spcBef>
                <a:spcPts val="0"/>
              </a:spcBef>
              <a:spcAft>
                <a:spcPts val="0"/>
              </a:spcAft>
              <a:buClr>
                <a:schemeClr val="accent1"/>
              </a:buClr>
              <a:buSzPts val="1100"/>
              <a:buChar char="○"/>
              <a:defRPr>
                <a:solidFill>
                  <a:schemeClr val="accent1"/>
                </a:solidFill>
              </a:defRPr>
            </a:lvl2pPr>
            <a:lvl3pPr indent="-298450" lvl="2" marL="1371600" algn="r">
              <a:spcBef>
                <a:spcPts val="0"/>
              </a:spcBef>
              <a:spcAft>
                <a:spcPts val="0"/>
              </a:spcAft>
              <a:buClr>
                <a:schemeClr val="accent1"/>
              </a:buClr>
              <a:buSzPts val="1100"/>
              <a:buChar char="■"/>
              <a:defRPr>
                <a:solidFill>
                  <a:schemeClr val="accent1"/>
                </a:solidFill>
              </a:defRPr>
            </a:lvl3pPr>
            <a:lvl4pPr indent="-298450" lvl="3" marL="1828800" algn="r">
              <a:spcBef>
                <a:spcPts val="0"/>
              </a:spcBef>
              <a:spcAft>
                <a:spcPts val="0"/>
              </a:spcAft>
              <a:buClr>
                <a:schemeClr val="accent1"/>
              </a:buClr>
              <a:buSzPts val="1100"/>
              <a:buChar char="●"/>
              <a:defRPr>
                <a:solidFill>
                  <a:schemeClr val="accent1"/>
                </a:solidFill>
              </a:defRPr>
            </a:lvl4pPr>
            <a:lvl5pPr indent="-298450" lvl="4" marL="2286000" algn="r">
              <a:spcBef>
                <a:spcPts val="0"/>
              </a:spcBef>
              <a:spcAft>
                <a:spcPts val="0"/>
              </a:spcAft>
              <a:buClr>
                <a:schemeClr val="accent1"/>
              </a:buClr>
              <a:buSzPts val="1100"/>
              <a:buChar char="○"/>
              <a:defRPr>
                <a:solidFill>
                  <a:schemeClr val="accent1"/>
                </a:solidFill>
              </a:defRPr>
            </a:lvl5pPr>
            <a:lvl6pPr indent="-298450" lvl="5" marL="2743200" algn="r">
              <a:spcBef>
                <a:spcPts val="0"/>
              </a:spcBef>
              <a:spcAft>
                <a:spcPts val="0"/>
              </a:spcAft>
              <a:buClr>
                <a:schemeClr val="accent1"/>
              </a:buClr>
              <a:buSzPts val="1100"/>
              <a:buChar char="■"/>
              <a:defRPr>
                <a:solidFill>
                  <a:schemeClr val="accent1"/>
                </a:solidFill>
              </a:defRPr>
            </a:lvl6pPr>
            <a:lvl7pPr indent="-298450" lvl="6" marL="3200400" algn="r">
              <a:spcBef>
                <a:spcPts val="0"/>
              </a:spcBef>
              <a:spcAft>
                <a:spcPts val="0"/>
              </a:spcAft>
              <a:buClr>
                <a:schemeClr val="accent1"/>
              </a:buClr>
              <a:buSzPts val="1100"/>
              <a:buChar char="●"/>
              <a:defRPr>
                <a:solidFill>
                  <a:schemeClr val="accent1"/>
                </a:solidFill>
              </a:defRPr>
            </a:lvl7pPr>
            <a:lvl8pPr indent="-298450" lvl="7" marL="3657600" algn="r">
              <a:spcBef>
                <a:spcPts val="0"/>
              </a:spcBef>
              <a:spcAft>
                <a:spcPts val="0"/>
              </a:spcAft>
              <a:buClr>
                <a:schemeClr val="accent1"/>
              </a:buClr>
              <a:buSzPts val="1100"/>
              <a:buChar char="○"/>
              <a:defRPr>
                <a:solidFill>
                  <a:schemeClr val="accent1"/>
                </a:solidFill>
              </a:defRPr>
            </a:lvl8pPr>
            <a:lvl9pPr indent="-298450" lvl="8" marL="4114800" algn="r">
              <a:spcBef>
                <a:spcPts val="0"/>
              </a:spcBef>
              <a:spcAft>
                <a:spcPts val="0"/>
              </a:spcAft>
              <a:buClr>
                <a:schemeClr val="accent1"/>
              </a:buClr>
              <a:buSzPts val="1100"/>
              <a:buChar char="■"/>
              <a:defRPr>
                <a:solidFill>
                  <a:schemeClr val="accent1"/>
                </a:solidFill>
              </a:defRPr>
            </a:lvl9pPr>
          </a:lstStyle>
          <a:p/>
        </p:txBody>
      </p:sp>
      <p:sp>
        <p:nvSpPr>
          <p:cNvPr id="316" name="Google Shape;316;p23"/>
          <p:cNvSpPr/>
          <p:nvPr/>
        </p:nvSpPr>
        <p:spPr>
          <a:xfrm>
            <a:off x="281825" y="3321950"/>
            <a:ext cx="8588100" cy="909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17" name="Google Shape;317;p23"/>
          <p:cNvSpPr txBox="1"/>
          <p:nvPr>
            <p:ph idx="5" type="body"/>
          </p:nvPr>
        </p:nvSpPr>
        <p:spPr>
          <a:xfrm>
            <a:off x="6671475" y="3482450"/>
            <a:ext cx="1968900" cy="5886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318" name="Google Shape;318;p23"/>
          <p:cNvSpPr txBox="1"/>
          <p:nvPr>
            <p:ph idx="6" type="body"/>
          </p:nvPr>
        </p:nvSpPr>
        <p:spPr>
          <a:xfrm>
            <a:off x="503625" y="3482450"/>
            <a:ext cx="1968900" cy="588600"/>
          </a:xfrm>
          <a:prstGeom prst="rect">
            <a:avLst/>
          </a:prstGeom>
        </p:spPr>
        <p:txBody>
          <a:bodyPr anchorCtr="0" anchor="ctr" bIns="0" lIns="0" spcFirstLastPara="1" rIns="0" wrap="square" tIns="0">
            <a:noAutofit/>
          </a:bodyPr>
          <a:lstStyle>
            <a:lvl1pPr indent="-298450" lvl="0" marL="457200" algn="r">
              <a:spcBef>
                <a:spcPts val="0"/>
              </a:spcBef>
              <a:spcAft>
                <a:spcPts val="0"/>
              </a:spcAft>
              <a:buClr>
                <a:schemeClr val="accent1"/>
              </a:buClr>
              <a:buSzPts val="1100"/>
              <a:buChar char="●"/>
              <a:defRPr>
                <a:solidFill>
                  <a:schemeClr val="accent1"/>
                </a:solidFill>
              </a:defRPr>
            </a:lvl1pPr>
            <a:lvl2pPr indent="-298450" lvl="1" marL="914400" algn="r">
              <a:spcBef>
                <a:spcPts val="0"/>
              </a:spcBef>
              <a:spcAft>
                <a:spcPts val="0"/>
              </a:spcAft>
              <a:buClr>
                <a:schemeClr val="accent1"/>
              </a:buClr>
              <a:buSzPts val="1100"/>
              <a:buChar char="○"/>
              <a:defRPr>
                <a:solidFill>
                  <a:schemeClr val="accent1"/>
                </a:solidFill>
              </a:defRPr>
            </a:lvl2pPr>
            <a:lvl3pPr indent="-298450" lvl="2" marL="1371600" algn="r">
              <a:spcBef>
                <a:spcPts val="0"/>
              </a:spcBef>
              <a:spcAft>
                <a:spcPts val="0"/>
              </a:spcAft>
              <a:buClr>
                <a:schemeClr val="accent1"/>
              </a:buClr>
              <a:buSzPts val="1100"/>
              <a:buChar char="■"/>
              <a:defRPr>
                <a:solidFill>
                  <a:schemeClr val="accent1"/>
                </a:solidFill>
              </a:defRPr>
            </a:lvl3pPr>
            <a:lvl4pPr indent="-298450" lvl="3" marL="1828800" algn="r">
              <a:spcBef>
                <a:spcPts val="0"/>
              </a:spcBef>
              <a:spcAft>
                <a:spcPts val="0"/>
              </a:spcAft>
              <a:buClr>
                <a:schemeClr val="accent1"/>
              </a:buClr>
              <a:buSzPts val="1100"/>
              <a:buChar char="●"/>
              <a:defRPr>
                <a:solidFill>
                  <a:schemeClr val="accent1"/>
                </a:solidFill>
              </a:defRPr>
            </a:lvl4pPr>
            <a:lvl5pPr indent="-298450" lvl="4" marL="2286000" algn="r">
              <a:spcBef>
                <a:spcPts val="0"/>
              </a:spcBef>
              <a:spcAft>
                <a:spcPts val="0"/>
              </a:spcAft>
              <a:buClr>
                <a:schemeClr val="accent1"/>
              </a:buClr>
              <a:buSzPts val="1100"/>
              <a:buChar char="○"/>
              <a:defRPr>
                <a:solidFill>
                  <a:schemeClr val="accent1"/>
                </a:solidFill>
              </a:defRPr>
            </a:lvl5pPr>
            <a:lvl6pPr indent="-298450" lvl="5" marL="2743200" algn="r">
              <a:spcBef>
                <a:spcPts val="0"/>
              </a:spcBef>
              <a:spcAft>
                <a:spcPts val="0"/>
              </a:spcAft>
              <a:buClr>
                <a:schemeClr val="accent1"/>
              </a:buClr>
              <a:buSzPts val="1100"/>
              <a:buChar char="■"/>
              <a:defRPr>
                <a:solidFill>
                  <a:schemeClr val="accent1"/>
                </a:solidFill>
              </a:defRPr>
            </a:lvl6pPr>
            <a:lvl7pPr indent="-298450" lvl="6" marL="3200400" algn="r">
              <a:spcBef>
                <a:spcPts val="0"/>
              </a:spcBef>
              <a:spcAft>
                <a:spcPts val="0"/>
              </a:spcAft>
              <a:buClr>
                <a:schemeClr val="accent1"/>
              </a:buClr>
              <a:buSzPts val="1100"/>
              <a:buChar char="●"/>
              <a:defRPr>
                <a:solidFill>
                  <a:schemeClr val="accent1"/>
                </a:solidFill>
              </a:defRPr>
            </a:lvl7pPr>
            <a:lvl8pPr indent="-298450" lvl="7" marL="3657600" algn="r">
              <a:spcBef>
                <a:spcPts val="0"/>
              </a:spcBef>
              <a:spcAft>
                <a:spcPts val="0"/>
              </a:spcAft>
              <a:buClr>
                <a:schemeClr val="accent1"/>
              </a:buClr>
              <a:buSzPts val="1100"/>
              <a:buChar char="○"/>
              <a:defRPr>
                <a:solidFill>
                  <a:schemeClr val="accent1"/>
                </a:solidFill>
              </a:defRPr>
            </a:lvl8pPr>
            <a:lvl9pPr indent="-298450" lvl="8" marL="4114800" algn="r">
              <a:spcBef>
                <a:spcPts val="0"/>
              </a:spcBef>
              <a:spcAft>
                <a:spcPts val="0"/>
              </a:spcAft>
              <a:buClr>
                <a:schemeClr val="accent1"/>
              </a:buClr>
              <a:buSzPts val="1100"/>
              <a:buChar char="■"/>
              <a:defRPr>
                <a:solidFill>
                  <a:schemeClr val="accent1"/>
                </a:solidFill>
              </a:defRPr>
            </a:lvl9pPr>
          </a:lstStyle>
          <a:p/>
        </p:txBody>
      </p:sp>
      <p:sp>
        <p:nvSpPr>
          <p:cNvPr id="319" name="Google Shape;319;p23"/>
          <p:cNvSpPr/>
          <p:nvPr/>
        </p:nvSpPr>
        <p:spPr>
          <a:xfrm flipH="1">
            <a:off x="3030900" y="1078800"/>
            <a:ext cx="3082200" cy="3576600"/>
          </a:xfrm>
          <a:prstGeom prst="snip2DiagRect">
            <a:avLst>
              <a:gd fmla="val 0" name="adj1"/>
              <a:gd fmla="val 24373"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0" name="Google Shape;320;p23"/>
          <p:cNvSpPr/>
          <p:nvPr>
            <p:ph idx="7" type="pic"/>
          </p:nvPr>
        </p:nvSpPr>
        <p:spPr>
          <a:xfrm>
            <a:off x="3211500" y="1232599"/>
            <a:ext cx="2721000" cy="3269100"/>
          </a:xfrm>
          <a:prstGeom prst="snip2DiagRect">
            <a:avLst>
              <a:gd fmla="val 0" name="adj1"/>
              <a:gd fmla="val 16667" name="adj2"/>
            </a:avLst>
          </a:prstGeom>
          <a:noFill/>
          <a:ln>
            <a:noFill/>
          </a:ln>
        </p:spPr>
      </p:sp>
      <p:sp>
        <p:nvSpPr>
          <p:cNvPr id="321" name="Google Shape;321;p23"/>
          <p:cNvSpPr/>
          <p:nvPr/>
        </p:nvSpPr>
        <p:spPr>
          <a:xfrm>
            <a:off x="6269584" y="1833050"/>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2" name="Google Shape;322;p23"/>
          <p:cNvSpPr/>
          <p:nvPr/>
        </p:nvSpPr>
        <p:spPr>
          <a:xfrm>
            <a:off x="6269597" y="2747900"/>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3" name="Google Shape;323;p23"/>
          <p:cNvSpPr/>
          <p:nvPr/>
        </p:nvSpPr>
        <p:spPr>
          <a:xfrm>
            <a:off x="6269597" y="3657500"/>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4" name="Google Shape;324;p23"/>
          <p:cNvSpPr/>
          <p:nvPr/>
        </p:nvSpPr>
        <p:spPr>
          <a:xfrm>
            <a:off x="2629009" y="1835675"/>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5" name="Google Shape;325;p23"/>
          <p:cNvSpPr/>
          <p:nvPr/>
        </p:nvSpPr>
        <p:spPr>
          <a:xfrm>
            <a:off x="2629022" y="2750525"/>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6" name="Google Shape;326;p23"/>
          <p:cNvSpPr/>
          <p:nvPr/>
        </p:nvSpPr>
        <p:spPr>
          <a:xfrm>
            <a:off x="2629022" y="3660125"/>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v2">
  <p:cSld name="CUSTOM_4">
    <p:bg>
      <p:bgPr>
        <a:solidFill>
          <a:schemeClr val="accent1"/>
        </a:solidFill>
      </p:bgPr>
    </p:bg>
    <p:spTree>
      <p:nvGrpSpPr>
        <p:cNvPr id="327" name="Shape 327"/>
        <p:cNvGrpSpPr/>
        <p:nvPr/>
      </p:nvGrpSpPr>
      <p:grpSpPr>
        <a:xfrm>
          <a:off x="0" y="0"/>
          <a:ext cx="0" cy="0"/>
          <a:chOff x="0" y="0"/>
          <a:chExt cx="0" cy="0"/>
        </a:xfrm>
      </p:grpSpPr>
      <p:sp>
        <p:nvSpPr>
          <p:cNvPr id="328" name="Google Shape;328;p24"/>
          <p:cNvSpPr txBox="1"/>
          <p:nvPr>
            <p:ph type="title"/>
          </p:nvPr>
        </p:nvSpPr>
        <p:spPr>
          <a:xfrm>
            <a:off x="311700" y="269951"/>
            <a:ext cx="8520600" cy="556500"/>
          </a:xfrm>
          <a:prstGeom prst="rect">
            <a:avLst/>
          </a:prstGeom>
        </p:spPr>
        <p:txBody>
          <a:bodyPr anchorCtr="0" anchor="t" bIns="0" lIns="0" spcFirstLastPara="1" rIns="0" wrap="square" tIns="0">
            <a:noAutofit/>
          </a:bodyPr>
          <a:lstStyle>
            <a:lvl1pPr lvl="0" algn="ctr">
              <a:spcBef>
                <a:spcPts val="0"/>
              </a:spcBef>
              <a:spcAft>
                <a:spcPts val="0"/>
              </a:spcAft>
              <a:buClr>
                <a:schemeClr val="accent4"/>
              </a:buClr>
              <a:buSzPts val="2000"/>
              <a:buNone/>
              <a:defRPr>
                <a:solidFill>
                  <a:schemeClr val="accent4"/>
                </a:solidFill>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grpSp>
        <p:nvGrpSpPr>
          <p:cNvPr id="329" name="Google Shape;329;p24"/>
          <p:cNvGrpSpPr/>
          <p:nvPr/>
        </p:nvGrpSpPr>
        <p:grpSpPr>
          <a:xfrm>
            <a:off x="266400" y="2663100"/>
            <a:ext cx="2835600" cy="378533"/>
            <a:chOff x="266400" y="2262650"/>
            <a:chExt cx="2835600" cy="378533"/>
          </a:xfrm>
        </p:grpSpPr>
        <p:sp>
          <p:nvSpPr>
            <p:cNvPr id="330" name="Google Shape;330;p24"/>
            <p:cNvSpPr/>
            <p:nvPr/>
          </p:nvSpPr>
          <p:spPr>
            <a:xfrm>
              <a:off x="266400" y="2262650"/>
              <a:ext cx="2835600" cy="18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1" name="Google Shape;331;p24"/>
            <p:cNvSpPr/>
            <p:nvPr/>
          </p:nvSpPr>
          <p:spPr>
            <a:xfrm flipH="1" rot="10800000">
              <a:off x="1566600" y="2451283"/>
              <a:ext cx="235200" cy="1899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32" name="Google Shape;332;p24"/>
          <p:cNvGrpSpPr/>
          <p:nvPr/>
        </p:nvGrpSpPr>
        <p:grpSpPr>
          <a:xfrm>
            <a:off x="6034350" y="2663100"/>
            <a:ext cx="2835600" cy="377782"/>
            <a:chOff x="266400" y="2262650"/>
            <a:chExt cx="2835600" cy="377782"/>
          </a:xfrm>
        </p:grpSpPr>
        <p:sp>
          <p:nvSpPr>
            <p:cNvPr id="333" name="Google Shape;333;p24"/>
            <p:cNvSpPr/>
            <p:nvPr/>
          </p:nvSpPr>
          <p:spPr>
            <a:xfrm>
              <a:off x="266400" y="2262650"/>
              <a:ext cx="2835600" cy="18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4" name="Google Shape;334;p24"/>
            <p:cNvSpPr/>
            <p:nvPr/>
          </p:nvSpPr>
          <p:spPr>
            <a:xfrm flipH="1" rot="10800000">
              <a:off x="1566600" y="2450532"/>
              <a:ext cx="235200" cy="1899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35" name="Google Shape;335;p24"/>
          <p:cNvGrpSpPr/>
          <p:nvPr/>
        </p:nvGrpSpPr>
        <p:grpSpPr>
          <a:xfrm flipH="1" rot="10800000">
            <a:off x="3102250" y="2475168"/>
            <a:ext cx="2936700" cy="377832"/>
            <a:chOff x="218275" y="2223950"/>
            <a:chExt cx="2936700" cy="377832"/>
          </a:xfrm>
        </p:grpSpPr>
        <p:sp>
          <p:nvSpPr>
            <p:cNvPr id="336" name="Google Shape;336;p24"/>
            <p:cNvSpPr/>
            <p:nvPr/>
          </p:nvSpPr>
          <p:spPr>
            <a:xfrm>
              <a:off x="218275" y="2223950"/>
              <a:ext cx="2936700" cy="18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7" name="Google Shape;337;p24"/>
            <p:cNvSpPr/>
            <p:nvPr/>
          </p:nvSpPr>
          <p:spPr>
            <a:xfrm flipH="1" rot="10800000">
              <a:off x="1566600" y="2411882"/>
              <a:ext cx="235200" cy="1899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cxnSp>
        <p:nvCxnSpPr>
          <p:cNvPr id="338" name="Google Shape;338;p24"/>
          <p:cNvCxnSpPr/>
          <p:nvPr/>
        </p:nvCxnSpPr>
        <p:spPr>
          <a:xfrm>
            <a:off x="3099875" y="2264000"/>
            <a:ext cx="0" cy="909000"/>
          </a:xfrm>
          <a:prstGeom prst="straightConnector1">
            <a:avLst/>
          </a:prstGeom>
          <a:noFill/>
          <a:ln cap="flat" cmpd="sng" w="19050">
            <a:solidFill>
              <a:schemeClr val="lt1"/>
            </a:solidFill>
            <a:prstDash val="lgDash"/>
            <a:round/>
            <a:headEnd len="med" w="med" type="none"/>
            <a:tailEnd len="med" w="med" type="none"/>
          </a:ln>
        </p:spPr>
      </p:cxnSp>
      <p:cxnSp>
        <p:nvCxnSpPr>
          <p:cNvPr id="339" name="Google Shape;339;p24"/>
          <p:cNvCxnSpPr/>
          <p:nvPr/>
        </p:nvCxnSpPr>
        <p:spPr>
          <a:xfrm>
            <a:off x="6038950" y="2264000"/>
            <a:ext cx="0" cy="909000"/>
          </a:xfrm>
          <a:prstGeom prst="straightConnector1">
            <a:avLst/>
          </a:prstGeom>
          <a:noFill/>
          <a:ln cap="flat" cmpd="sng" w="19050">
            <a:solidFill>
              <a:schemeClr val="lt1"/>
            </a:solidFill>
            <a:prstDash val="lgDash"/>
            <a:round/>
            <a:headEnd len="med" w="med" type="none"/>
            <a:tailEnd len="med" w="med" type="none"/>
          </a:ln>
        </p:spPr>
      </p:cxnSp>
      <p:sp>
        <p:nvSpPr>
          <p:cNvPr id="340" name="Google Shape;340;p24"/>
          <p:cNvSpPr txBox="1"/>
          <p:nvPr>
            <p:ph idx="1" type="subTitle"/>
          </p:nvPr>
        </p:nvSpPr>
        <p:spPr>
          <a:xfrm>
            <a:off x="1037788" y="3173000"/>
            <a:ext cx="1283400" cy="297600"/>
          </a:xfrm>
          <a:prstGeom prst="rect">
            <a:avLst/>
          </a:prstGeom>
        </p:spPr>
        <p:txBody>
          <a:bodyPr anchorCtr="0" anchor="t" bIns="0" lIns="0" spcFirstLastPara="1" rIns="0" wrap="square" tIns="0">
            <a:noAutofit/>
          </a:bodyPr>
          <a:lstStyle>
            <a:lvl1pPr lvl="0" algn="ctr">
              <a:spcBef>
                <a:spcPts val="0"/>
              </a:spcBef>
              <a:spcAft>
                <a:spcPts val="0"/>
              </a:spcAft>
              <a:buClr>
                <a:schemeClr val="accent2"/>
              </a:buClr>
              <a:buSzPts val="1400"/>
              <a:buFont typeface="DM Sans SemiBold"/>
              <a:buNone/>
              <a:defRPr sz="1400">
                <a:solidFill>
                  <a:schemeClr val="accent2"/>
                </a:solidFill>
                <a:latin typeface="DM Sans SemiBold"/>
                <a:ea typeface="DM Sans SemiBold"/>
                <a:cs typeface="DM Sans SemiBold"/>
                <a:sym typeface="DM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1" name="Google Shape;341;p24"/>
          <p:cNvSpPr txBox="1"/>
          <p:nvPr>
            <p:ph idx="2" type="body"/>
          </p:nvPr>
        </p:nvSpPr>
        <p:spPr>
          <a:xfrm>
            <a:off x="1020050" y="1886300"/>
            <a:ext cx="1283400" cy="377700"/>
          </a:xfrm>
          <a:prstGeom prst="rect">
            <a:avLst/>
          </a:prstGeom>
        </p:spPr>
        <p:txBody>
          <a:bodyPr anchorCtr="0" anchor="b"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sp>
        <p:nvSpPr>
          <p:cNvPr id="342" name="Google Shape;342;p24"/>
          <p:cNvSpPr txBox="1"/>
          <p:nvPr>
            <p:ph idx="3" type="subTitle"/>
          </p:nvPr>
        </p:nvSpPr>
        <p:spPr>
          <a:xfrm>
            <a:off x="3926050" y="1966400"/>
            <a:ext cx="1283400" cy="297600"/>
          </a:xfrm>
          <a:prstGeom prst="rect">
            <a:avLst/>
          </a:prstGeom>
        </p:spPr>
        <p:txBody>
          <a:bodyPr anchorCtr="0" anchor="b" bIns="0" lIns="0" spcFirstLastPara="1" rIns="0" wrap="square" tIns="0">
            <a:noAutofit/>
          </a:bodyPr>
          <a:lstStyle>
            <a:lvl1pPr lvl="0" algn="ctr">
              <a:spcBef>
                <a:spcPts val="0"/>
              </a:spcBef>
              <a:spcAft>
                <a:spcPts val="0"/>
              </a:spcAft>
              <a:buClr>
                <a:schemeClr val="accent6"/>
              </a:buClr>
              <a:buSzPts val="1400"/>
              <a:buFont typeface="DM Sans SemiBold"/>
              <a:buNone/>
              <a:defRPr sz="1400">
                <a:solidFill>
                  <a:schemeClr val="accent6"/>
                </a:solidFill>
                <a:latin typeface="DM Sans SemiBold"/>
                <a:ea typeface="DM Sans SemiBold"/>
                <a:cs typeface="DM Sans SemiBold"/>
                <a:sym typeface="DM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3" name="Google Shape;343;p24"/>
          <p:cNvSpPr txBox="1"/>
          <p:nvPr>
            <p:ph idx="4" type="body"/>
          </p:nvPr>
        </p:nvSpPr>
        <p:spPr>
          <a:xfrm>
            <a:off x="3929375" y="3064175"/>
            <a:ext cx="1283400" cy="377700"/>
          </a:xfrm>
          <a:prstGeom prst="rect">
            <a:avLst/>
          </a:prstGeom>
        </p:spPr>
        <p:txBody>
          <a:bodyPr anchorCtr="0" anchor="t"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sp>
        <p:nvSpPr>
          <p:cNvPr id="344" name="Google Shape;344;p24"/>
          <p:cNvSpPr txBox="1"/>
          <p:nvPr>
            <p:ph idx="5" type="subTitle"/>
          </p:nvPr>
        </p:nvSpPr>
        <p:spPr>
          <a:xfrm>
            <a:off x="6810456" y="3173000"/>
            <a:ext cx="1283400" cy="2976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400"/>
              <a:buFont typeface="DM Sans SemiBold"/>
              <a:buNone/>
              <a:defRPr sz="1400">
                <a:solidFill>
                  <a:schemeClr val="accent3"/>
                </a:solidFill>
                <a:latin typeface="DM Sans SemiBold"/>
                <a:ea typeface="DM Sans SemiBold"/>
                <a:cs typeface="DM Sans SemiBold"/>
                <a:sym typeface="DM Sans SemiBold"/>
              </a:defRPr>
            </a:lvl1pPr>
            <a:lvl2pPr lvl="1">
              <a:spcBef>
                <a:spcPts val="0"/>
              </a:spcBef>
              <a:spcAft>
                <a:spcPts val="0"/>
              </a:spcAft>
              <a:buClr>
                <a:schemeClr val="accent3"/>
              </a:buClr>
              <a:buSzPts val="1100"/>
              <a:buNone/>
              <a:defRPr>
                <a:solidFill>
                  <a:schemeClr val="accent3"/>
                </a:solidFill>
              </a:defRPr>
            </a:lvl2pPr>
            <a:lvl3pPr lvl="2">
              <a:spcBef>
                <a:spcPts val="0"/>
              </a:spcBef>
              <a:spcAft>
                <a:spcPts val="0"/>
              </a:spcAft>
              <a:buClr>
                <a:schemeClr val="accent3"/>
              </a:buClr>
              <a:buSzPts val="1100"/>
              <a:buNone/>
              <a:defRPr>
                <a:solidFill>
                  <a:schemeClr val="accent3"/>
                </a:solidFill>
              </a:defRPr>
            </a:lvl3pPr>
            <a:lvl4pPr lvl="3">
              <a:spcBef>
                <a:spcPts val="0"/>
              </a:spcBef>
              <a:spcAft>
                <a:spcPts val="0"/>
              </a:spcAft>
              <a:buClr>
                <a:schemeClr val="accent3"/>
              </a:buClr>
              <a:buSzPts val="1100"/>
              <a:buNone/>
              <a:defRPr>
                <a:solidFill>
                  <a:schemeClr val="accent3"/>
                </a:solidFill>
              </a:defRPr>
            </a:lvl4pPr>
            <a:lvl5pPr lvl="4">
              <a:spcBef>
                <a:spcPts val="0"/>
              </a:spcBef>
              <a:spcAft>
                <a:spcPts val="0"/>
              </a:spcAft>
              <a:buClr>
                <a:schemeClr val="accent3"/>
              </a:buClr>
              <a:buSzPts val="1100"/>
              <a:buNone/>
              <a:defRPr>
                <a:solidFill>
                  <a:schemeClr val="accent3"/>
                </a:solidFill>
              </a:defRPr>
            </a:lvl5pPr>
            <a:lvl6pPr lvl="5">
              <a:spcBef>
                <a:spcPts val="0"/>
              </a:spcBef>
              <a:spcAft>
                <a:spcPts val="0"/>
              </a:spcAft>
              <a:buClr>
                <a:schemeClr val="accent3"/>
              </a:buClr>
              <a:buSzPts val="1100"/>
              <a:buNone/>
              <a:defRPr>
                <a:solidFill>
                  <a:schemeClr val="accent3"/>
                </a:solidFill>
              </a:defRPr>
            </a:lvl6pPr>
            <a:lvl7pPr lvl="6">
              <a:spcBef>
                <a:spcPts val="0"/>
              </a:spcBef>
              <a:spcAft>
                <a:spcPts val="0"/>
              </a:spcAft>
              <a:buClr>
                <a:schemeClr val="accent3"/>
              </a:buClr>
              <a:buSzPts val="1100"/>
              <a:buNone/>
              <a:defRPr>
                <a:solidFill>
                  <a:schemeClr val="accent3"/>
                </a:solidFill>
              </a:defRPr>
            </a:lvl7pPr>
            <a:lvl8pPr lvl="7">
              <a:spcBef>
                <a:spcPts val="0"/>
              </a:spcBef>
              <a:spcAft>
                <a:spcPts val="0"/>
              </a:spcAft>
              <a:buClr>
                <a:schemeClr val="accent3"/>
              </a:buClr>
              <a:buSzPts val="1100"/>
              <a:buNone/>
              <a:defRPr>
                <a:solidFill>
                  <a:schemeClr val="accent3"/>
                </a:solidFill>
              </a:defRPr>
            </a:lvl8pPr>
            <a:lvl9pPr lvl="8">
              <a:spcBef>
                <a:spcPts val="0"/>
              </a:spcBef>
              <a:spcAft>
                <a:spcPts val="0"/>
              </a:spcAft>
              <a:buClr>
                <a:schemeClr val="accent3"/>
              </a:buClr>
              <a:buSzPts val="1100"/>
              <a:buNone/>
              <a:defRPr>
                <a:solidFill>
                  <a:schemeClr val="accent3"/>
                </a:solidFill>
              </a:defRPr>
            </a:lvl9pPr>
          </a:lstStyle>
          <a:p/>
        </p:txBody>
      </p:sp>
      <p:sp>
        <p:nvSpPr>
          <p:cNvPr id="345" name="Google Shape;345;p24"/>
          <p:cNvSpPr txBox="1"/>
          <p:nvPr>
            <p:ph idx="6" type="body"/>
          </p:nvPr>
        </p:nvSpPr>
        <p:spPr>
          <a:xfrm>
            <a:off x="6769313" y="1886300"/>
            <a:ext cx="1283400" cy="377700"/>
          </a:xfrm>
          <a:prstGeom prst="rect">
            <a:avLst/>
          </a:prstGeom>
        </p:spPr>
        <p:txBody>
          <a:bodyPr anchorCtr="0" anchor="b"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grpSp>
        <p:nvGrpSpPr>
          <p:cNvPr id="346" name="Google Shape;346;p24"/>
          <p:cNvGrpSpPr/>
          <p:nvPr/>
        </p:nvGrpSpPr>
        <p:grpSpPr>
          <a:xfrm>
            <a:off x="-824158" y="3670122"/>
            <a:ext cx="2277538" cy="2277538"/>
            <a:chOff x="987244" y="313753"/>
            <a:chExt cx="555321" cy="555321"/>
          </a:xfrm>
        </p:grpSpPr>
        <p:grpSp>
          <p:nvGrpSpPr>
            <p:cNvPr id="347" name="Google Shape;347;p24"/>
            <p:cNvGrpSpPr/>
            <p:nvPr/>
          </p:nvGrpSpPr>
          <p:grpSpPr>
            <a:xfrm>
              <a:off x="1068575" y="395075"/>
              <a:ext cx="392675" cy="392675"/>
              <a:chOff x="458050" y="265600"/>
              <a:chExt cx="392675" cy="392675"/>
            </a:xfrm>
          </p:grpSpPr>
          <p:sp>
            <p:nvSpPr>
              <p:cNvPr id="348" name="Google Shape;348;p2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49" name="Google Shape;349;p2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0" name="Google Shape;350;p2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1" name="Google Shape;351;p2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52" name="Google Shape;352;p24"/>
            <p:cNvGrpSpPr/>
            <p:nvPr/>
          </p:nvGrpSpPr>
          <p:grpSpPr>
            <a:xfrm rot="-2700000">
              <a:off x="1068569" y="395078"/>
              <a:ext cx="392671" cy="392671"/>
              <a:chOff x="458050" y="265600"/>
              <a:chExt cx="392675" cy="392675"/>
            </a:xfrm>
          </p:grpSpPr>
          <p:sp>
            <p:nvSpPr>
              <p:cNvPr id="353" name="Google Shape;353;p2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4" name="Google Shape;354;p2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5" name="Google Shape;355;p2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6" name="Google Shape;356;p2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357" name="Google Shape;357;p24"/>
          <p:cNvGrpSpPr/>
          <p:nvPr/>
        </p:nvGrpSpPr>
        <p:grpSpPr>
          <a:xfrm>
            <a:off x="8303263" y="28963"/>
            <a:ext cx="392675" cy="392675"/>
            <a:chOff x="458050" y="265600"/>
            <a:chExt cx="392675" cy="392675"/>
          </a:xfrm>
        </p:grpSpPr>
        <p:sp>
          <p:nvSpPr>
            <p:cNvPr id="358" name="Google Shape;358;p24"/>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9" name="Google Shape;359;p24"/>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0" name="Google Shape;360;p24"/>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1" name="Google Shape;361;p24"/>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62" name="Google Shape;362;p24"/>
          <p:cNvGrpSpPr/>
          <p:nvPr/>
        </p:nvGrpSpPr>
        <p:grpSpPr>
          <a:xfrm>
            <a:off x="8843163" y="28950"/>
            <a:ext cx="392675" cy="392675"/>
            <a:chOff x="458050" y="265600"/>
            <a:chExt cx="392675" cy="392675"/>
          </a:xfrm>
        </p:grpSpPr>
        <p:sp>
          <p:nvSpPr>
            <p:cNvPr id="363" name="Google Shape;363;p24"/>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4" name="Google Shape;364;p24"/>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5" name="Google Shape;365;p24"/>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6" name="Google Shape;366;p24"/>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67" name="Google Shape;367;p24"/>
          <p:cNvGrpSpPr/>
          <p:nvPr/>
        </p:nvGrpSpPr>
        <p:grpSpPr>
          <a:xfrm>
            <a:off x="8567531" y="465897"/>
            <a:ext cx="392675" cy="392675"/>
            <a:chOff x="458050" y="265600"/>
            <a:chExt cx="392675" cy="392675"/>
          </a:xfrm>
        </p:grpSpPr>
        <p:sp>
          <p:nvSpPr>
            <p:cNvPr id="368" name="Google Shape;368;p24"/>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9" name="Google Shape;369;p24"/>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0" name="Google Shape;370;p24"/>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1" name="Google Shape;371;p24"/>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72" name="Google Shape;372;p24"/>
          <p:cNvGrpSpPr/>
          <p:nvPr/>
        </p:nvGrpSpPr>
        <p:grpSpPr>
          <a:xfrm>
            <a:off x="9107431" y="465884"/>
            <a:ext cx="392675" cy="392675"/>
            <a:chOff x="458050" y="265600"/>
            <a:chExt cx="392675" cy="392675"/>
          </a:xfrm>
        </p:grpSpPr>
        <p:sp>
          <p:nvSpPr>
            <p:cNvPr id="373" name="Google Shape;373;p24"/>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4" name="Google Shape;374;p24"/>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5" name="Google Shape;375;p24"/>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6" name="Google Shape;376;p24"/>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p:cSld name="CUSTOM_4_1">
    <p:bg>
      <p:bgPr>
        <a:solidFill>
          <a:schemeClr val="accent1"/>
        </a:solidFill>
      </p:bgPr>
    </p:bg>
    <p:spTree>
      <p:nvGrpSpPr>
        <p:cNvPr id="377" name="Shape 377"/>
        <p:cNvGrpSpPr/>
        <p:nvPr/>
      </p:nvGrpSpPr>
      <p:grpSpPr>
        <a:xfrm>
          <a:off x="0" y="0"/>
          <a:ext cx="0" cy="0"/>
          <a:chOff x="0" y="0"/>
          <a:chExt cx="0" cy="0"/>
        </a:xfrm>
      </p:grpSpPr>
      <p:sp>
        <p:nvSpPr>
          <p:cNvPr id="378" name="Google Shape;378;p25"/>
          <p:cNvSpPr txBox="1"/>
          <p:nvPr>
            <p:ph type="title"/>
          </p:nvPr>
        </p:nvSpPr>
        <p:spPr>
          <a:xfrm>
            <a:off x="311700" y="269951"/>
            <a:ext cx="8520600" cy="556500"/>
          </a:xfrm>
          <a:prstGeom prst="rect">
            <a:avLst/>
          </a:prstGeom>
        </p:spPr>
        <p:txBody>
          <a:bodyPr anchorCtr="0" anchor="t" bIns="0" lIns="0" spcFirstLastPara="1" rIns="0" wrap="square" tIns="0">
            <a:noAutofit/>
          </a:bodyPr>
          <a:lstStyle>
            <a:lvl1pPr lvl="0" algn="ctr">
              <a:spcBef>
                <a:spcPts val="0"/>
              </a:spcBef>
              <a:spcAft>
                <a:spcPts val="0"/>
              </a:spcAft>
              <a:buClr>
                <a:schemeClr val="accent4"/>
              </a:buClr>
              <a:buSzPts val="2000"/>
              <a:buNone/>
              <a:defRPr>
                <a:solidFill>
                  <a:schemeClr val="accent4"/>
                </a:solidFill>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grpSp>
        <p:nvGrpSpPr>
          <p:cNvPr id="379" name="Google Shape;379;p25"/>
          <p:cNvGrpSpPr/>
          <p:nvPr/>
        </p:nvGrpSpPr>
        <p:grpSpPr>
          <a:xfrm rot="-5400000">
            <a:off x="1877868" y="1797262"/>
            <a:ext cx="927868" cy="202603"/>
            <a:chOff x="1082850" y="2340833"/>
            <a:chExt cx="2019300" cy="195299"/>
          </a:xfrm>
        </p:grpSpPr>
        <p:sp>
          <p:nvSpPr>
            <p:cNvPr id="380" name="Google Shape;380;p25"/>
            <p:cNvSpPr/>
            <p:nvPr/>
          </p:nvSpPr>
          <p:spPr>
            <a:xfrm>
              <a:off x="1082850" y="2340833"/>
              <a:ext cx="2019300" cy="11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1" name="Google Shape;381;p25"/>
            <p:cNvSpPr/>
            <p:nvPr/>
          </p:nvSpPr>
          <p:spPr>
            <a:xfrm flipH="1" rot="10800000">
              <a:off x="1974902" y="2451232"/>
              <a:ext cx="235200" cy="849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382" name="Google Shape;382;p25"/>
          <p:cNvSpPr txBox="1"/>
          <p:nvPr>
            <p:ph idx="1" type="subTitle"/>
          </p:nvPr>
        </p:nvSpPr>
        <p:spPr>
          <a:xfrm>
            <a:off x="749913" y="1749763"/>
            <a:ext cx="1283400" cy="297600"/>
          </a:xfrm>
          <a:prstGeom prst="rect">
            <a:avLst/>
          </a:prstGeom>
        </p:spPr>
        <p:txBody>
          <a:bodyPr anchorCtr="0" anchor="ctr" bIns="0" lIns="0" spcFirstLastPara="1" rIns="0" wrap="square" tIns="0">
            <a:noAutofit/>
          </a:bodyPr>
          <a:lstStyle>
            <a:lvl1pPr lvl="0" algn="r">
              <a:spcBef>
                <a:spcPts val="0"/>
              </a:spcBef>
              <a:spcAft>
                <a:spcPts val="0"/>
              </a:spcAft>
              <a:buClr>
                <a:schemeClr val="accent2"/>
              </a:buClr>
              <a:buSzPts val="1200"/>
              <a:buFont typeface="DM Sans SemiBold"/>
              <a:buNone/>
              <a:defRPr sz="1200">
                <a:solidFill>
                  <a:schemeClr val="accent2"/>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383" name="Google Shape;383;p25"/>
          <p:cNvSpPr txBox="1"/>
          <p:nvPr>
            <p:ph idx="2" type="body"/>
          </p:nvPr>
        </p:nvSpPr>
        <p:spPr>
          <a:xfrm>
            <a:off x="2650275" y="1709725"/>
            <a:ext cx="5743800" cy="3777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grpSp>
        <p:nvGrpSpPr>
          <p:cNvPr id="384" name="Google Shape;384;p25"/>
          <p:cNvGrpSpPr/>
          <p:nvPr/>
        </p:nvGrpSpPr>
        <p:grpSpPr>
          <a:xfrm>
            <a:off x="7701292" y="3734734"/>
            <a:ext cx="2277538" cy="2277538"/>
            <a:chOff x="987244" y="313753"/>
            <a:chExt cx="555321" cy="555321"/>
          </a:xfrm>
        </p:grpSpPr>
        <p:grpSp>
          <p:nvGrpSpPr>
            <p:cNvPr id="385" name="Google Shape;385;p25"/>
            <p:cNvGrpSpPr/>
            <p:nvPr/>
          </p:nvGrpSpPr>
          <p:grpSpPr>
            <a:xfrm>
              <a:off x="1068575" y="395075"/>
              <a:ext cx="392675" cy="392675"/>
              <a:chOff x="458050" y="265600"/>
              <a:chExt cx="392675" cy="392675"/>
            </a:xfrm>
          </p:grpSpPr>
          <p:sp>
            <p:nvSpPr>
              <p:cNvPr id="386" name="Google Shape;386;p2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7" name="Google Shape;387;p2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8" name="Google Shape;388;p2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9" name="Google Shape;389;p2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90" name="Google Shape;390;p25"/>
            <p:cNvGrpSpPr/>
            <p:nvPr/>
          </p:nvGrpSpPr>
          <p:grpSpPr>
            <a:xfrm rot="-2700000">
              <a:off x="1068569" y="395078"/>
              <a:ext cx="392671" cy="392671"/>
              <a:chOff x="458050" y="265600"/>
              <a:chExt cx="392675" cy="392675"/>
            </a:xfrm>
          </p:grpSpPr>
          <p:sp>
            <p:nvSpPr>
              <p:cNvPr id="391" name="Google Shape;391;p2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2" name="Google Shape;392;p2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3" name="Google Shape;393;p2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4" name="Google Shape;394;p2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395" name="Google Shape;395;p25"/>
          <p:cNvGrpSpPr/>
          <p:nvPr/>
        </p:nvGrpSpPr>
        <p:grpSpPr>
          <a:xfrm>
            <a:off x="-459737" y="28963"/>
            <a:ext cx="392675" cy="392675"/>
            <a:chOff x="458050" y="265600"/>
            <a:chExt cx="392675" cy="392675"/>
          </a:xfrm>
        </p:grpSpPr>
        <p:sp>
          <p:nvSpPr>
            <p:cNvPr id="396" name="Google Shape;396;p2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7" name="Google Shape;397;p2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8" name="Google Shape;398;p25"/>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9" name="Google Shape;399;p2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00" name="Google Shape;400;p25"/>
          <p:cNvGrpSpPr/>
          <p:nvPr/>
        </p:nvGrpSpPr>
        <p:grpSpPr>
          <a:xfrm>
            <a:off x="80163" y="28950"/>
            <a:ext cx="392675" cy="392675"/>
            <a:chOff x="458050" y="265600"/>
            <a:chExt cx="392675" cy="392675"/>
          </a:xfrm>
        </p:grpSpPr>
        <p:sp>
          <p:nvSpPr>
            <p:cNvPr id="401" name="Google Shape;401;p2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2" name="Google Shape;402;p2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3" name="Google Shape;403;p25"/>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4" name="Google Shape;404;p2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05" name="Google Shape;405;p25"/>
          <p:cNvGrpSpPr/>
          <p:nvPr/>
        </p:nvGrpSpPr>
        <p:grpSpPr>
          <a:xfrm>
            <a:off x="-195469" y="465897"/>
            <a:ext cx="392675" cy="392675"/>
            <a:chOff x="458050" y="265600"/>
            <a:chExt cx="392675" cy="392675"/>
          </a:xfrm>
        </p:grpSpPr>
        <p:sp>
          <p:nvSpPr>
            <p:cNvPr id="406" name="Google Shape;406;p2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7" name="Google Shape;407;p2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8" name="Google Shape;408;p25"/>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9" name="Google Shape;409;p2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10" name="Google Shape;410;p25"/>
          <p:cNvGrpSpPr/>
          <p:nvPr/>
        </p:nvGrpSpPr>
        <p:grpSpPr>
          <a:xfrm>
            <a:off x="344431" y="465884"/>
            <a:ext cx="392675" cy="392675"/>
            <a:chOff x="458050" y="265600"/>
            <a:chExt cx="392675" cy="392675"/>
          </a:xfrm>
        </p:grpSpPr>
        <p:sp>
          <p:nvSpPr>
            <p:cNvPr id="411" name="Google Shape;411;p2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12" name="Google Shape;412;p2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13" name="Google Shape;413;p25"/>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14" name="Google Shape;414;p2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15" name="Google Shape;415;p25"/>
          <p:cNvGrpSpPr/>
          <p:nvPr/>
        </p:nvGrpSpPr>
        <p:grpSpPr>
          <a:xfrm rot="-5400000">
            <a:off x="1877749" y="2729577"/>
            <a:ext cx="927868" cy="202603"/>
            <a:chOff x="1082850" y="2340833"/>
            <a:chExt cx="2019300" cy="195299"/>
          </a:xfrm>
        </p:grpSpPr>
        <p:sp>
          <p:nvSpPr>
            <p:cNvPr id="416" name="Google Shape;416;p25"/>
            <p:cNvSpPr/>
            <p:nvPr/>
          </p:nvSpPr>
          <p:spPr>
            <a:xfrm>
              <a:off x="1082850" y="2340833"/>
              <a:ext cx="2019300" cy="11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17" name="Google Shape;417;p25"/>
            <p:cNvSpPr/>
            <p:nvPr/>
          </p:nvSpPr>
          <p:spPr>
            <a:xfrm flipH="1" rot="10800000">
              <a:off x="1974902" y="2451232"/>
              <a:ext cx="235200" cy="849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18" name="Google Shape;418;p25"/>
          <p:cNvSpPr txBox="1"/>
          <p:nvPr>
            <p:ph idx="3" type="subTitle"/>
          </p:nvPr>
        </p:nvSpPr>
        <p:spPr>
          <a:xfrm>
            <a:off x="749794" y="2682078"/>
            <a:ext cx="1283400" cy="297600"/>
          </a:xfrm>
          <a:prstGeom prst="rect">
            <a:avLst/>
          </a:prstGeom>
        </p:spPr>
        <p:txBody>
          <a:bodyPr anchorCtr="0" anchor="ctr" bIns="0" lIns="0" spcFirstLastPara="1" rIns="0" wrap="square" tIns="0">
            <a:noAutofit/>
          </a:bodyPr>
          <a:lstStyle>
            <a:lvl1pPr lvl="0" algn="r">
              <a:spcBef>
                <a:spcPts val="0"/>
              </a:spcBef>
              <a:spcAft>
                <a:spcPts val="0"/>
              </a:spcAft>
              <a:buClr>
                <a:schemeClr val="accent6"/>
              </a:buClr>
              <a:buSzPts val="1200"/>
              <a:buFont typeface="DM Sans SemiBold"/>
              <a:buNone/>
              <a:defRPr sz="1200">
                <a:solidFill>
                  <a:schemeClr val="accent6"/>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19" name="Google Shape;419;p25"/>
          <p:cNvSpPr txBox="1"/>
          <p:nvPr>
            <p:ph idx="4" type="body"/>
          </p:nvPr>
        </p:nvSpPr>
        <p:spPr>
          <a:xfrm>
            <a:off x="2650156" y="2642040"/>
            <a:ext cx="5743800" cy="3777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grpSp>
        <p:nvGrpSpPr>
          <p:cNvPr id="420" name="Google Shape;420;p25"/>
          <p:cNvGrpSpPr/>
          <p:nvPr/>
        </p:nvGrpSpPr>
        <p:grpSpPr>
          <a:xfrm rot="-5400000">
            <a:off x="1877874" y="3657452"/>
            <a:ext cx="927868" cy="202603"/>
            <a:chOff x="1082850" y="2340833"/>
            <a:chExt cx="2019300" cy="195299"/>
          </a:xfrm>
        </p:grpSpPr>
        <p:sp>
          <p:nvSpPr>
            <p:cNvPr id="421" name="Google Shape;421;p25"/>
            <p:cNvSpPr/>
            <p:nvPr/>
          </p:nvSpPr>
          <p:spPr>
            <a:xfrm>
              <a:off x="1082850" y="2340833"/>
              <a:ext cx="2019300" cy="11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22" name="Google Shape;422;p25"/>
            <p:cNvSpPr/>
            <p:nvPr/>
          </p:nvSpPr>
          <p:spPr>
            <a:xfrm flipH="1" rot="10800000">
              <a:off x="1974902" y="2451232"/>
              <a:ext cx="235200" cy="849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23" name="Google Shape;423;p25"/>
          <p:cNvSpPr txBox="1"/>
          <p:nvPr>
            <p:ph idx="5" type="subTitle"/>
          </p:nvPr>
        </p:nvSpPr>
        <p:spPr>
          <a:xfrm>
            <a:off x="749919" y="3609953"/>
            <a:ext cx="1283400" cy="297600"/>
          </a:xfrm>
          <a:prstGeom prst="rect">
            <a:avLst/>
          </a:prstGeom>
        </p:spPr>
        <p:txBody>
          <a:bodyPr anchorCtr="0" anchor="ctr" bIns="0" lIns="0" spcFirstLastPara="1" rIns="0" wrap="square" tIns="0">
            <a:noAutofit/>
          </a:bodyPr>
          <a:lstStyle>
            <a:lvl1pPr lvl="0" algn="r">
              <a:spcBef>
                <a:spcPts val="0"/>
              </a:spcBef>
              <a:spcAft>
                <a:spcPts val="0"/>
              </a:spcAft>
              <a:buClr>
                <a:schemeClr val="accent3"/>
              </a:buClr>
              <a:buSzPts val="1200"/>
              <a:buFont typeface="DM Sans SemiBold"/>
              <a:buNone/>
              <a:defRPr sz="1200">
                <a:solidFill>
                  <a:schemeClr val="accent3"/>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24" name="Google Shape;424;p25"/>
          <p:cNvSpPr txBox="1"/>
          <p:nvPr>
            <p:ph idx="6" type="body"/>
          </p:nvPr>
        </p:nvSpPr>
        <p:spPr>
          <a:xfrm>
            <a:off x="2650281" y="3569915"/>
            <a:ext cx="5743800" cy="3777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items on timeline 1">
  <p:cSld name="CUSTOM_4_1_1">
    <p:bg>
      <p:bgPr>
        <a:solidFill>
          <a:schemeClr val="accent1"/>
        </a:solidFill>
      </p:bgPr>
    </p:bg>
    <p:spTree>
      <p:nvGrpSpPr>
        <p:cNvPr id="425" name="Shape 425"/>
        <p:cNvGrpSpPr/>
        <p:nvPr/>
      </p:nvGrpSpPr>
      <p:grpSpPr>
        <a:xfrm>
          <a:off x="0" y="0"/>
          <a:ext cx="0" cy="0"/>
          <a:chOff x="0" y="0"/>
          <a:chExt cx="0" cy="0"/>
        </a:xfrm>
      </p:grpSpPr>
      <p:grpSp>
        <p:nvGrpSpPr>
          <p:cNvPr id="426" name="Google Shape;426;p26"/>
          <p:cNvGrpSpPr/>
          <p:nvPr/>
        </p:nvGrpSpPr>
        <p:grpSpPr>
          <a:xfrm rot="-5400000">
            <a:off x="1732654" y="2389064"/>
            <a:ext cx="808326" cy="176511"/>
            <a:chOff x="1082850" y="2340833"/>
            <a:chExt cx="2019300" cy="195299"/>
          </a:xfrm>
        </p:grpSpPr>
        <p:sp>
          <p:nvSpPr>
            <p:cNvPr id="427" name="Google Shape;427;p26"/>
            <p:cNvSpPr/>
            <p:nvPr/>
          </p:nvSpPr>
          <p:spPr>
            <a:xfrm>
              <a:off x="1082850" y="2340833"/>
              <a:ext cx="2019300" cy="11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28" name="Google Shape;428;p26"/>
            <p:cNvSpPr/>
            <p:nvPr/>
          </p:nvSpPr>
          <p:spPr>
            <a:xfrm flipH="1" rot="10800000">
              <a:off x="1974902" y="2451232"/>
              <a:ext cx="235200" cy="849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29" name="Google Shape;429;p26"/>
          <p:cNvSpPr txBox="1"/>
          <p:nvPr>
            <p:ph idx="1" type="subTitle"/>
          </p:nvPr>
        </p:nvSpPr>
        <p:spPr>
          <a:xfrm>
            <a:off x="749903" y="2347665"/>
            <a:ext cx="1118100" cy="259200"/>
          </a:xfrm>
          <a:prstGeom prst="rect">
            <a:avLst/>
          </a:prstGeom>
        </p:spPr>
        <p:txBody>
          <a:bodyPr anchorCtr="0" anchor="ctr" bIns="0" lIns="0" spcFirstLastPara="1" rIns="0" wrap="square" tIns="0">
            <a:noAutofit/>
          </a:bodyPr>
          <a:lstStyle>
            <a:lvl1pPr lvl="0" algn="r">
              <a:spcBef>
                <a:spcPts val="0"/>
              </a:spcBef>
              <a:spcAft>
                <a:spcPts val="0"/>
              </a:spcAft>
              <a:buClr>
                <a:schemeClr val="accent2"/>
              </a:buClr>
              <a:buSzPts val="1200"/>
              <a:buFont typeface="DM Sans SemiBold"/>
              <a:buNone/>
              <a:defRPr sz="1200">
                <a:solidFill>
                  <a:schemeClr val="accent2"/>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30" name="Google Shape;430;p26"/>
          <p:cNvSpPr txBox="1"/>
          <p:nvPr>
            <p:ph idx="2" type="body"/>
          </p:nvPr>
        </p:nvSpPr>
        <p:spPr>
          <a:xfrm>
            <a:off x="2405472" y="2312775"/>
            <a:ext cx="5974800" cy="32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grpSp>
        <p:nvGrpSpPr>
          <p:cNvPr id="431" name="Google Shape;431;p26"/>
          <p:cNvGrpSpPr/>
          <p:nvPr/>
        </p:nvGrpSpPr>
        <p:grpSpPr>
          <a:xfrm rot="-5400000">
            <a:off x="1732550" y="3201285"/>
            <a:ext cx="808326" cy="176511"/>
            <a:chOff x="1082850" y="2340833"/>
            <a:chExt cx="2019300" cy="195299"/>
          </a:xfrm>
        </p:grpSpPr>
        <p:sp>
          <p:nvSpPr>
            <p:cNvPr id="432" name="Google Shape;432;p26"/>
            <p:cNvSpPr/>
            <p:nvPr/>
          </p:nvSpPr>
          <p:spPr>
            <a:xfrm>
              <a:off x="1082850" y="2340833"/>
              <a:ext cx="2019300" cy="11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33" name="Google Shape;433;p26"/>
            <p:cNvSpPr/>
            <p:nvPr/>
          </p:nvSpPr>
          <p:spPr>
            <a:xfrm flipH="1" rot="10800000">
              <a:off x="1974902" y="2451232"/>
              <a:ext cx="235200" cy="849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34" name="Google Shape;434;p26"/>
          <p:cNvSpPr txBox="1"/>
          <p:nvPr>
            <p:ph idx="3" type="subTitle"/>
          </p:nvPr>
        </p:nvSpPr>
        <p:spPr>
          <a:xfrm>
            <a:off x="749799" y="3159886"/>
            <a:ext cx="1118100" cy="259200"/>
          </a:xfrm>
          <a:prstGeom prst="rect">
            <a:avLst/>
          </a:prstGeom>
        </p:spPr>
        <p:txBody>
          <a:bodyPr anchorCtr="0" anchor="ctr" bIns="0" lIns="0" spcFirstLastPara="1" rIns="0" wrap="square" tIns="0">
            <a:noAutofit/>
          </a:bodyPr>
          <a:lstStyle>
            <a:lvl1pPr lvl="0" algn="r">
              <a:spcBef>
                <a:spcPts val="0"/>
              </a:spcBef>
              <a:spcAft>
                <a:spcPts val="0"/>
              </a:spcAft>
              <a:buClr>
                <a:schemeClr val="accent6"/>
              </a:buClr>
              <a:buSzPts val="1200"/>
              <a:buFont typeface="DM Sans SemiBold"/>
              <a:buNone/>
              <a:defRPr sz="1200">
                <a:solidFill>
                  <a:schemeClr val="accent6"/>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35" name="Google Shape;435;p26"/>
          <p:cNvSpPr txBox="1"/>
          <p:nvPr>
            <p:ph idx="4" type="body"/>
          </p:nvPr>
        </p:nvSpPr>
        <p:spPr>
          <a:xfrm>
            <a:off x="2405349" y="3124996"/>
            <a:ext cx="5974800" cy="32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grpSp>
        <p:nvGrpSpPr>
          <p:cNvPr id="436" name="Google Shape;436;p26"/>
          <p:cNvGrpSpPr/>
          <p:nvPr/>
        </p:nvGrpSpPr>
        <p:grpSpPr>
          <a:xfrm rot="-5400000">
            <a:off x="1732659" y="4009637"/>
            <a:ext cx="808326" cy="176511"/>
            <a:chOff x="1082850" y="2340833"/>
            <a:chExt cx="2019300" cy="195299"/>
          </a:xfrm>
        </p:grpSpPr>
        <p:sp>
          <p:nvSpPr>
            <p:cNvPr id="437" name="Google Shape;437;p26"/>
            <p:cNvSpPr/>
            <p:nvPr/>
          </p:nvSpPr>
          <p:spPr>
            <a:xfrm>
              <a:off x="1082850" y="2340833"/>
              <a:ext cx="2019300" cy="11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38" name="Google Shape;438;p26"/>
            <p:cNvSpPr/>
            <p:nvPr/>
          </p:nvSpPr>
          <p:spPr>
            <a:xfrm flipH="1" rot="10800000">
              <a:off x="1974902" y="2451232"/>
              <a:ext cx="235200" cy="849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39" name="Google Shape;439;p26"/>
          <p:cNvSpPr txBox="1"/>
          <p:nvPr>
            <p:ph idx="5" type="subTitle"/>
          </p:nvPr>
        </p:nvSpPr>
        <p:spPr>
          <a:xfrm>
            <a:off x="749908" y="3968238"/>
            <a:ext cx="1118100" cy="259200"/>
          </a:xfrm>
          <a:prstGeom prst="rect">
            <a:avLst/>
          </a:prstGeom>
        </p:spPr>
        <p:txBody>
          <a:bodyPr anchorCtr="0" anchor="ctr" bIns="0" lIns="0" spcFirstLastPara="1" rIns="0" wrap="square" tIns="0">
            <a:noAutofit/>
          </a:bodyPr>
          <a:lstStyle>
            <a:lvl1pPr lvl="0" algn="r">
              <a:spcBef>
                <a:spcPts val="0"/>
              </a:spcBef>
              <a:spcAft>
                <a:spcPts val="0"/>
              </a:spcAft>
              <a:buClr>
                <a:schemeClr val="accent3"/>
              </a:buClr>
              <a:buSzPts val="1200"/>
              <a:buFont typeface="DM Sans SemiBold"/>
              <a:buNone/>
              <a:defRPr sz="1200">
                <a:solidFill>
                  <a:schemeClr val="accent3"/>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40" name="Google Shape;440;p26"/>
          <p:cNvSpPr txBox="1"/>
          <p:nvPr>
            <p:ph idx="6" type="body"/>
          </p:nvPr>
        </p:nvSpPr>
        <p:spPr>
          <a:xfrm>
            <a:off x="2405479" y="3933350"/>
            <a:ext cx="5974800" cy="32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grpSp>
        <p:nvGrpSpPr>
          <p:cNvPr id="441" name="Google Shape;441;p26"/>
          <p:cNvGrpSpPr/>
          <p:nvPr/>
        </p:nvGrpSpPr>
        <p:grpSpPr>
          <a:xfrm rot="-5400000">
            <a:off x="1733987" y="1580739"/>
            <a:ext cx="808326" cy="176511"/>
            <a:chOff x="1082850" y="2340833"/>
            <a:chExt cx="2019300" cy="195299"/>
          </a:xfrm>
        </p:grpSpPr>
        <p:sp>
          <p:nvSpPr>
            <p:cNvPr id="442" name="Google Shape;442;p26"/>
            <p:cNvSpPr/>
            <p:nvPr/>
          </p:nvSpPr>
          <p:spPr>
            <a:xfrm>
              <a:off x="1082850" y="2340833"/>
              <a:ext cx="2019300" cy="11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43" name="Google Shape;443;p26"/>
            <p:cNvSpPr/>
            <p:nvPr/>
          </p:nvSpPr>
          <p:spPr>
            <a:xfrm flipH="1" rot="10800000">
              <a:off x="1974902" y="2451232"/>
              <a:ext cx="235200" cy="849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44" name="Google Shape;444;p26"/>
          <p:cNvSpPr txBox="1"/>
          <p:nvPr>
            <p:ph idx="7" type="subTitle"/>
          </p:nvPr>
        </p:nvSpPr>
        <p:spPr>
          <a:xfrm>
            <a:off x="751236" y="1539340"/>
            <a:ext cx="1118100" cy="259200"/>
          </a:xfrm>
          <a:prstGeom prst="rect">
            <a:avLst/>
          </a:prstGeom>
        </p:spPr>
        <p:txBody>
          <a:bodyPr anchorCtr="0" anchor="ctr" bIns="0" lIns="0" spcFirstLastPara="1" rIns="0" wrap="square" tIns="0">
            <a:noAutofit/>
          </a:bodyPr>
          <a:lstStyle>
            <a:lvl1pPr lvl="0" algn="r">
              <a:spcBef>
                <a:spcPts val="0"/>
              </a:spcBef>
              <a:spcAft>
                <a:spcPts val="0"/>
              </a:spcAft>
              <a:buClr>
                <a:schemeClr val="accent4"/>
              </a:buClr>
              <a:buSzPts val="1200"/>
              <a:buFont typeface="DM Sans SemiBold"/>
              <a:buNone/>
              <a:defRPr sz="1200">
                <a:solidFill>
                  <a:schemeClr val="accent4"/>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45" name="Google Shape;445;p26"/>
          <p:cNvSpPr txBox="1"/>
          <p:nvPr>
            <p:ph idx="8" type="body"/>
          </p:nvPr>
        </p:nvSpPr>
        <p:spPr>
          <a:xfrm>
            <a:off x="2406806" y="1504450"/>
            <a:ext cx="5974800" cy="32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446" name="Google Shape;446;p26"/>
          <p:cNvSpPr txBox="1"/>
          <p:nvPr>
            <p:ph type="title"/>
          </p:nvPr>
        </p:nvSpPr>
        <p:spPr>
          <a:xfrm>
            <a:off x="311700" y="269951"/>
            <a:ext cx="8520600" cy="556500"/>
          </a:xfrm>
          <a:prstGeom prst="rect">
            <a:avLst/>
          </a:prstGeom>
        </p:spPr>
        <p:txBody>
          <a:bodyPr anchorCtr="0" anchor="t" bIns="0" lIns="0" spcFirstLastPara="1" rIns="0" wrap="square" tIns="0">
            <a:noAutofit/>
          </a:bodyPr>
          <a:lstStyle>
            <a:lvl1pPr lvl="0" algn="ctr">
              <a:spcBef>
                <a:spcPts val="0"/>
              </a:spcBef>
              <a:spcAft>
                <a:spcPts val="0"/>
              </a:spcAft>
              <a:buClr>
                <a:schemeClr val="accent4"/>
              </a:buClr>
              <a:buSzPts val="2000"/>
              <a:buNone/>
              <a:defRPr>
                <a:solidFill>
                  <a:schemeClr val="accent4"/>
                </a:solidFill>
              </a:defRPr>
            </a:lvl1pPr>
            <a:lvl2pPr lvl="1" algn="ctr">
              <a:spcBef>
                <a:spcPts val="0"/>
              </a:spcBef>
              <a:spcAft>
                <a:spcPts val="0"/>
              </a:spcAft>
              <a:buSzPts val="3400"/>
              <a:buNone/>
              <a:defRPr sz="3400"/>
            </a:lvl2pPr>
            <a:lvl3pPr lvl="2" algn="ctr">
              <a:spcBef>
                <a:spcPts val="0"/>
              </a:spcBef>
              <a:spcAft>
                <a:spcPts val="0"/>
              </a:spcAft>
              <a:buSzPts val="3400"/>
              <a:buNone/>
              <a:defRPr sz="3400"/>
            </a:lvl3pPr>
            <a:lvl4pPr lvl="3" algn="ctr">
              <a:spcBef>
                <a:spcPts val="0"/>
              </a:spcBef>
              <a:spcAft>
                <a:spcPts val="0"/>
              </a:spcAft>
              <a:buSzPts val="3400"/>
              <a:buNone/>
              <a:defRPr sz="3400"/>
            </a:lvl4pPr>
            <a:lvl5pPr lvl="4" algn="ctr">
              <a:spcBef>
                <a:spcPts val="0"/>
              </a:spcBef>
              <a:spcAft>
                <a:spcPts val="0"/>
              </a:spcAft>
              <a:buSzPts val="3400"/>
              <a:buNone/>
              <a:defRPr sz="3400"/>
            </a:lvl5pPr>
            <a:lvl6pPr lvl="5" algn="ctr">
              <a:spcBef>
                <a:spcPts val="0"/>
              </a:spcBef>
              <a:spcAft>
                <a:spcPts val="0"/>
              </a:spcAft>
              <a:buSzPts val="3400"/>
              <a:buNone/>
              <a:defRPr sz="3400"/>
            </a:lvl6pPr>
            <a:lvl7pPr lvl="6" algn="ctr">
              <a:spcBef>
                <a:spcPts val="0"/>
              </a:spcBef>
              <a:spcAft>
                <a:spcPts val="0"/>
              </a:spcAft>
              <a:buSzPts val="3400"/>
              <a:buNone/>
              <a:defRPr sz="3400"/>
            </a:lvl7pPr>
            <a:lvl8pPr lvl="7" algn="ctr">
              <a:spcBef>
                <a:spcPts val="0"/>
              </a:spcBef>
              <a:spcAft>
                <a:spcPts val="0"/>
              </a:spcAft>
              <a:buSzPts val="3400"/>
              <a:buNone/>
              <a:defRPr sz="3400"/>
            </a:lvl8pPr>
            <a:lvl9pPr lvl="8" algn="ctr">
              <a:spcBef>
                <a:spcPts val="0"/>
              </a:spcBef>
              <a:spcAft>
                <a:spcPts val="0"/>
              </a:spcAft>
              <a:buSzPts val="3400"/>
              <a:buNone/>
              <a:defRPr sz="3400"/>
            </a:lvl9pPr>
          </a:lstStyle>
          <a:p/>
        </p:txBody>
      </p:sp>
      <p:grpSp>
        <p:nvGrpSpPr>
          <p:cNvPr id="447" name="Google Shape;447;p26"/>
          <p:cNvGrpSpPr/>
          <p:nvPr/>
        </p:nvGrpSpPr>
        <p:grpSpPr>
          <a:xfrm>
            <a:off x="73663" y="4677163"/>
            <a:ext cx="392675" cy="392675"/>
            <a:chOff x="458050" y="265600"/>
            <a:chExt cx="392675" cy="392675"/>
          </a:xfrm>
        </p:grpSpPr>
        <p:sp>
          <p:nvSpPr>
            <p:cNvPr id="448" name="Google Shape;448;p2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49" name="Google Shape;449;p2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0" name="Google Shape;450;p2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1" name="Google Shape;451;p2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52" name="Google Shape;452;p26"/>
          <p:cNvGrpSpPr/>
          <p:nvPr/>
        </p:nvGrpSpPr>
        <p:grpSpPr>
          <a:xfrm>
            <a:off x="613563" y="4677150"/>
            <a:ext cx="392675" cy="392675"/>
            <a:chOff x="458050" y="265600"/>
            <a:chExt cx="392675" cy="392675"/>
          </a:xfrm>
        </p:grpSpPr>
        <p:sp>
          <p:nvSpPr>
            <p:cNvPr id="453" name="Google Shape;453;p2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4" name="Google Shape;454;p2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5" name="Google Shape;455;p2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6" name="Google Shape;456;p2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57" name="Google Shape;457;p26"/>
          <p:cNvGrpSpPr/>
          <p:nvPr/>
        </p:nvGrpSpPr>
        <p:grpSpPr>
          <a:xfrm>
            <a:off x="348063" y="4284488"/>
            <a:ext cx="392675" cy="392675"/>
            <a:chOff x="458050" y="265600"/>
            <a:chExt cx="392675" cy="392675"/>
          </a:xfrm>
        </p:grpSpPr>
        <p:sp>
          <p:nvSpPr>
            <p:cNvPr id="458" name="Google Shape;458;p2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9" name="Google Shape;459;p2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0" name="Google Shape;460;p2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1" name="Google Shape;461;p2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62" name="Google Shape;462;p26"/>
          <p:cNvSpPr/>
          <p:nvPr/>
        </p:nvSpPr>
        <p:spPr>
          <a:xfrm>
            <a:off x="8381600" y="-3575"/>
            <a:ext cx="8436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63" name="Google Shape;463;p26"/>
          <p:cNvGrpSpPr/>
          <p:nvPr/>
        </p:nvGrpSpPr>
        <p:grpSpPr>
          <a:xfrm>
            <a:off x="7788867" y="-840619"/>
            <a:ext cx="2277538" cy="2277538"/>
            <a:chOff x="987244" y="313753"/>
            <a:chExt cx="555321" cy="555321"/>
          </a:xfrm>
        </p:grpSpPr>
        <p:grpSp>
          <p:nvGrpSpPr>
            <p:cNvPr id="464" name="Google Shape;464;p26"/>
            <p:cNvGrpSpPr/>
            <p:nvPr/>
          </p:nvGrpSpPr>
          <p:grpSpPr>
            <a:xfrm>
              <a:off x="1068575" y="395075"/>
              <a:ext cx="392675" cy="392675"/>
              <a:chOff x="458050" y="265600"/>
              <a:chExt cx="392675" cy="392675"/>
            </a:xfrm>
          </p:grpSpPr>
          <p:sp>
            <p:nvSpPr>
              <p:cNvPr id="465" name="Google Shape;465;p2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6" name="Google Shape;466;p2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7" name="Google Shape;467;p2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8" name="Google Shape;468;p2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69" name="Google Shape;469;p26"/>
            <p:cNvGrpSpPr/>
            <p:nvPr/>
          </p:nvGrpSpPr>
          <p:grpSpPr>
            <a:xfrm rot="-2700000">
              <a:off x="1068569" y="395078"/>
              <a:ext cx="392671" cy="392671"/>
              <a:chOff x="458050" y="265600"/>
              <a:chExt cx="392675" cy="392675"/>
            </a:xfrm>
          </p:grpSpPr>
          <p:sp>
            <p:nvSpPr>
              <p:cNvPr id="470" name="Google Shape;470;p2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1" name="Google Shape;471;p2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2" name="Google Shape;472;p2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3" name="Google Shape;473;p2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_5">
    <p:bg>
      <p:bgPr>
        <a:solidFill>
          <a:schemeClr val="accent5"/>
        </a:solidFill>
      </p:bgPr>
    </p:bg>
    <p:spTree>
      <p:nvGrpSpPr>
        <p:cNvPr id="474" name="Shape 474"/>
        <p:cNvGrpSpPr/>
        <p:nvPr/>
      </p:nvGrpSpPr>
      <p:grpSpPr>
        <a:xfrm>
          <a:off x="0" y="0"/>
          <a:ext cx="0" cy="0"/>
          <a:chOff x="0" y="0"/>
          <a:chExt cx="0" cy="0"/>
        </a:xfrm>
      </p:grpSpPr>
      <p:grpSp>
        <p:nvGrpSpPr>
          <p:cNvPr id="475" name="Google Shape;475;p27"/>
          <p:cNvGrpSpPr/>
          <p:nvPr/>
        </p:nvGrpSpPr>
        <p:grpSpPr>
          <a:xfrm>
            <a:off x="1322434" y="2156088"/>
            <a:ext cx="2277538" cy="2277538"/>
            <a:chOff x="987244" y="313753"/>
            <a:chExt cx="555321" cy="555321"/>
          </a:xfrm>
        </p:grpSpPr>
        <p:grpSp>
          <p:nvGrpSpPr>
            <p:cNvPr id="476" name="Google Shape;476;p27"/>
            <p:cNvGrpSpPr/>
            <p:nvPr/>
          </p:nvGrpSpPr>
          <p:grpSpPr>
            <a:xfrm>
              <a:off x="1068575" y="395075"/>
              <a:ext cx="392675" cy="392675"/>
              <a:chOff x="458050" y="265600"/>
              <a:chExt cx="392675" cy="392675"/>
            </a:xfrm>
          </p:grpSpPr>
          <p:sp>
            <p:nvSpPr>
              <p:cNvPr id="477" name="Google Shape;477;p27"/>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8" name="Google Shape;478;p27"/>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9" name="Google Shape;479;p27"/>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0" name="Google Shape;480;p27"/>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81" name="Google Shape;481;p27"/>
            <p:cNvGrpSpPr/>
            <p:nvPr/>
          </p:nvGrpSpPr>
          <p:grpSpPr>
            <a:xfrm rot="-2700000">
              <a:off x="1068569" y="395078"/>
              <a:ext cx="392671" cy="392671"/>
              <a:chOff x="458050" y="265600"/>
              <a:chExt cx="392675" cy="392675"/>
            </a:xfrm>
          </p:grpSpPr>
          <p:sp>
            <p:nvSpPr>
              <p:cNvPr id="482" name="Google Shape;482;p27"/>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3" name="Google Shape;483;p27"/>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4" name="Google Shape;484;p27"/>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5" name="Google Shape;485;p27"/>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486" name="Google Shape;486;p27"/>
          <p:cNvSpPr/>
          <p:nvPr/>
        </p:nvSpPr>
        <p:spPr>
          <a:xfrm>
            <a:off x="-72425" y="4274900"/>
            <a:ext cx="1002600" cy="92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7" name="Google Shape;487;p27"/>
          <p:cNvSpPr/>
          <p:nvPr/>
        </p:nvSpPr>
        <p:spPr>
          <a:xfrm rot="10800000">
            <a:off x="8141400" y="0"/>
            <a:ext cx="1002600" cy="8619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8" name="Google Shape;488;p27"/>
          <p:cNvSpPr/>
          <p:nvPr>
            <p:ph idx="2" type="pic"/>
          </p:nvPr>
        </p:nvSpPr>
        <p:spPr>
          <a:xfrm>
            <a:off x="2475825" y="1654388"/>
            <a:ext cx="4195800" cy="1621200"/>
          </a:xfrm>
          <a:prstGeom prst="snip1Rect">
            <a:avLst>
              <a:gd fmla="val 16667" name="adj"/>
            </a:avLst>
          </a:prstGeom>
          <a:noFill/>
          <a:ln>
            <a:noFill/>
          </a:ln>
        </p:spPr>
      </p:sp>
      <p:sp>
        <p:nvSpPr>
          <p:cNvPr id="489" name="Google Shape;489;p27"/>
          <p:cNvSpPr txBox="1"/>
          <p:nvPr>
            <p:ph type="title"/>
          </p:nvPr>
        </p:nvSpPr>
        <p:spPr>
          <a:xfrm>
            <a:off x="311700" y="1246957"/>
            <a:ext cx="8520600" cy="5931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490" name="Google Shape;490;p27"/>
          <p:cNvSpPr/>
          <p:nvPr/>
        </p:nvSpPr>
        <p:spPr>
          <a:xfrm>
            <a:off x="8588401" y="45796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91" name="Google Shape;491;p27"/>
          <p:cNvGrpSpPr/>
          <p:nvPr/>
        </p:nvGrpSpPr>
        <p:grpSpPr>
          <a:xfrm>
            <a:off x="73663" y="105163"/>
            <a:ext cx="392675" cy="392675"/>
            <a:chOff x="458050" y="265600"/>
            <a:chExt cx="392675" cy="392675"/>
          </a:xfrm>
        </p:grpSpPr>
        <p:sp>
          <p:nvSpPr>
            <p:cNvPr id="492" name="Google Shape;492;p27"/>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3" name="Google Shape;493;p27"/>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4" name="Google Shape;494;p27"/>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5" name="Google Shape;495;p27"/>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96" name="Google Shape;496;p27"/>
          <p:cNvGrpSpPr/>
          <p:nvPr/>
        </p:nvGrpSpPr>
        <p:grpSpPr>
          <a:xfrm>
            <a:off x="613563" y="105150"/>
            <a:ext cx="392675" cy="392675"/>
            <a:chOff x="458050" y="265600"/>
            <a:chExt cx="392675" cy="392675"/>
          </a:xfrm>
        </p:grpSpPr>
        <p:sp>
          <p:nvSpPr>
            <p:cNvPr id="497" name="Google Shape;497;p27"/>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8" name="Google Shape;498;p27"/>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9" name="Google Shape;499;p27"/>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0" name="Google Shape;500;p27"/>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01" name="Google Shape;501;p27"/>
          <p:cNvGrpSpPr/>
          <p:nvPr/>
        </p:nvGrpSpPr>
        <p:grpSpPr>
          <a:xfrm rot="5400000">
            <a:off x="6932337" y="2581390"/>
            <a:ext cx="392675" cy="392675"/>
            <a:chOff x="458050" y="265600"/>
            <a:chExt cx="392675" cy="392675"/>
          </a:xfrm>
        </p:grpSpPr>
        <p:sp>
          <p:nvSpPr>
            <p:cNvPr id="502" name="Google Shape;502;p27"/>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3" name="Google Shape;503;p27"/>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4" name="Google Shape;504;p27"/>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5" name="Google Shape;505;p27"/>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06" name="Google Shape;506;p27"/>
          <p:cNvGrpSpPr/>
          <p:nvPr/>
        </p:nvGrpSpPr>
        <p:grpSpPr>
          <a:xfrm rot="5400000">
            <a:off x="6627549" y="2968890"/>
            <a:ext cx="392675" cy="392675"/>
            <a:chOff x="458050" y="265600"/>
            <a:chExt cx="392675" cy="392675"/>
          </a:xfrm>
        </p:grpSpPr>
        <p:sp>
          <p:nvSpPr>
            <p:cNvPr id="507" name="Google Shape;507;p27"/>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8" name="Google Shape;508;p27"/>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9" name="Google Shape;509;p27"/>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0" name="Google Shape;510;p27"/>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Exercise">
  <p:cSld name="CUSTOM_6">
    <p:bg>
      <p:bgPr>
        <a:solidFill>
          <a:schemeClr val="lt1"/>
        </a:solidFill>
      </p:bgPr>
    </p:bg>
    <p:spTree>
      <p:nvGrpSpPr>
        <p:cNvPr id="511" name="Shape 511"/>
        <p:cNvGrpSpPr/>
        <p:nvPr/>
      </p:nvGrpSpPr>
      <p:grpSpPr>
        <a:xfrm>
          <a:off x="0" y="0"/>
          <a:ext cx="0" cy="0"/>
          <a:chOff x="0" y="0"/>
          <a:chExt cx="0" cy="0"/>
        </a:xfrm>
      </p:grpSpPr>
      <p:sp>
        <p:nvSpPr>
          <p:cNvPr id="512" name="Google Shape;512;p28"/>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3" name="Google Shape;513;p28"/>
          <p:cNvSpPr txBox="1"/>
          <p:nvPr>
            <p:ph type="title"/>
          </p:nvPr>
        </p:nvSpPr>
        <p:spPr>
          <a:xfrm>
            <a:off x="275400" y="1813225"/>
            <a:ext cx="2734200" cy="458100"/>
          </a:xfrm>
          <a:prstGeom prst="rect">
            <a:avLst/>
          </a:prstGeom>
        </p:spPr>
        <p:txBody>
          <a:bodyPr anchorCtr="0" anchor="b"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14" name="Google Shape;514;p28"/>
          <p:cNvSpPr/>
          <p:nvPr/>
        </p:nvSpPr>
        <p:spPr>
          <a:xfrm>
            <a:off x="3201175" y="798750"/>
            <a:ext cx="2734200" cy="17484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5" name="Google Shape;515;p28"/>
          <p:cNvSpPr/>
          <p:nvPr/>
        </p:nvSpPr>
        <p:spPr>
          <a:xfrm>
            <a:off x="6114375" y="798750"/>
            <a:ext cx="2755500" cy="17484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6" name="Google Shape;516;p28"/>
          <p:cNvSpPr/>
          <p:nvPr/>
        </p:nvSpPr>
        <p:spPr>
          <a:xfrm>
            <a:off x="3201175" y="2709625"/>
            <a:ext cx="2734200" cy="1748400"/>
          </a:xfrm>
          <a:prstGeom prst="snip1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7" name="Google Shape;517;p28"/>
          <p:cNvSpPr/>
          <p:nvPr/>
        </p:nvSpPr>
        <p:spPr>
          <a:xfrm>
            <a:off x="6114375" y="2709625"/>
            <a:ext cx="2755500" cy="17484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8" name="Google Shape;518;p28"/>
          <p:cNvSpPr txBox="1"/>
          <p:nvPr>
            <p:ph idx="1" type="body"/>
          </p:nvPr>
        </p:nvSpPr>
        <p:spPr>
          <a:xfrm>
            <a:off x="266675" y="2343252"/>
            <a:ext cx="2755500" cy="9870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9" name="Google Shape;519;p28"/>
          <p:cNvSpPr txBox="1"/>
          <p:nvPr>
            <p:ph idx="2" type="subTitle"/>
          </p:nvPr>
        </p:nvSpPr>
        <p:spPr>
          <a:xfrm>
            <a:off x="3350975" y="1006050"/>
            <a:ext cx="2341200" cy="4581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20" name="Google Shape;520;p28"/>
          <p:cNvSpPr txBox="1"/>
          <p:nvPr>
            <p:ph idx="3" type="body"/>
          </p:nvPr>
        </p:nvSpPr>
        <p:spPr>
          <a:xfrm>
            <a:off x="3350975" y="1591325"/>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1" name="Google Shape;521;p28"/>
          <p:cNvSpPr txBox="1"/>
          <p:nvPr>
            <p:ph idx="4" type="subTitle"/>
          </p:nvPr>
        </p:nvSpPr>
        <p:spPr>
          <a:xfrm>
            <a:off x="6321525" y="1007413"/>
            <a:ext cx="2341200" cy="4581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22" name="Google Shape;522;p28"/>
          <p:cNvSpPr txBox="1"/>
          <p:nvPr>
            <p:ph idx="5" type="body"/>
          </p:nvPr>
        </p:nvSpPr>
        <p:spPr>
          <a:xfrm>
            <a:off x="6321525" y="1592688"/>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3" name="Google Shape;523;p28"/>
          <p:cNvSpPr txBox="1"/>
          <p:nvPr>
            <p:ph idx="6" type="subTitle"/>
          </p:nvPr>
        </p:nvSpPr>
        <p:spPr>
          <a:xfrm>
            <a:off x="3315125" y="2918288"/>
            <a:ext cx="2341200" cy="4581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24" name="Google Shape;524;p28"/>
          <p:cNvSpPr txBox="1"/>
          <p:nvPr>
            <p:ph idx="7" type="body"/>
          </p:nvPr>
        </p:nvSpPr>
        <p:spPr>
          <a:xfrm>
            <a:off x="3315125" y="3503563"/>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5" name="Google Shape;525;p28"/>
          <p:cNvSpPr txBox="1"/>
          <p:nvPr>
            <p:ph idx="8" type="subTitle"/>
          </p:nvPr>
        </p:nvSpPr>
        <p:spPr>
          <a:xfrm>
            <a:off x="6321525" y="2918288"/>
            <a:ext cx="2341200" cy="4581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26" name="Google Shape;526;p28"/>
          <p:cNvSpPr txBox="1"/>
          <p:nvPr>
            <p:ph idx="9" type="body"/>
          </p:nvPr>
        </p:nvSpPr>
        <p:spPr>
          <a:xfrm>
            <a:off x="6321525" y="3503563"/>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grpSp>
        <p:nvGrpSpPr>
          <p:cNvPr id="527" name="Google Shape;527;p28"/>
          <p:cNvGrpSpPr/>
          <p:nvPr/>
        </p:nvGrpSpPr>
        <p:grpSpPr>
          <a:xfrm>
            <a:off x="7939157" y="-559388"/>
            <a:ext cx="1572280" cy="1572280"/>
            <a:chOff x="987244" y="313753"/>
            <a:chExt cx="555321" cy="555321"/>
          </a:xfrm>
        </p:grpSpPr>
        <p:grpSp>
          <p:nvGrpSpPr>
            <p:cNvPr id="528" name="Google Shape;528;p28"/>
            <p:cNvGrpSpPr/>
            <p:nvPr/>
          </p:nvGrpSpPr>
          <p:grpSpPr>
            <a:xfrm>
              <a:off x="1068575" y="395075"/>
              <a:ext cx="392675" cy="392675"/>
              <a:chOff x="458050" y="265600"/>
              <a:chExt cx="392675" cy="392675"/>
            </a:xfrm>
          </p:grpSpPr>
          <p:sp>
            <p:nvSpPr>
              <p:cNvPr id="529" name="Google Shape;529;p28"/>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0" name="Google Shape;530;p28"/>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1" name="Google Shape;531;p28"/>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2" name="Google Shape;532;p28"/>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33" name="Google Shape;533;p28"/>
            <p:cNvGrpSpPr/>
            <p:nvPr/>
          </p:nvGrpSpPr>
          <p:grpSpPr>
            <a:xfrm rot="-2700000">
              <a:off x="1068569" y="395078"/>
              <a:ext cx="392671" cy="392671"/>
              <a:chOff x="458050" y="265600"/>
              <a:chExt cx="392675" cy="392675"/>
            </a:xfrm>
          </p:grpSpPr>
          <p:sp>
            <p:nvSpPr>
              <p:cNvPr id="534" name="Google Shape;534;p28"/>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5" name="Google Shape;535;p28"/>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6" name="Google Shape;536;p28"/>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7" name="Google Shape;537;p28"/>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538" name="Google Shape;538;p28"/>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539" name="Google Shape;539;p28"/>
          <p:cNvGrpSpPr/>
          <p:nvPr/>
        </p:nvGrpSpPr>
        <p:grpSpPr>
          <a:xfrm rot="5400000">
            <a:off x="4164913" y="48982"/>
            <a:ext cx="230579" cy="230579"/>
            <a:chOff x="458050" y="265600"/>
            <a:chExt cx="392675" cy="392675"/>
          </a:xfrm>
        </p:grpSpPr>
        <p:sp>
          <p:nvSpPr>
            <p:cNvPr id="540" name="Google Shape;540;p28"/>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1" name="Google Shape;541;p28"/>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2" name="Google Shape;542;p28"/>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3" name="Google Shape;543;p28"/>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44" name="Google Shape;544;p28"/>
          <p:cNvGrpSpPr/>
          <p:nvPr/>
        </p:nvGrpSpPr>
        <p:grpSpPr>
          <a:xfrm rot="5400000">
            <a:off x="3985952" y="276513"/>
            <a:ext cx="230579" cy="230579"/>
            <a:chOff x="458050" y="265600"/>
            <a:chExt cx="392675" cy="392675"/>
          </a:xfrm>
        </p:grpSpPr>
        <p:sp>
          <p:nvSpPr>
            <p:cNvPr id="545" name="Google Shape;545;p28"/>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6" name="Google Shape;546;p28"/>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7" name="Google Shape;547;p28"/>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8" name="Google Shape;548;p28"/>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49" name="Google Shape;549;p28"/>
          <p:cNvGrpSpPr/>
          <p:nvPr/>
        </p:nvGrpSpPr>
        <p:grpSpPr>
          <a:xfrm rot="5400000">
            <a:off x="44813" y="3614757"/>
            <a:ext cx="230579" cy="230579"/>
            <a:chOff x="458050" y="265600"/>
            <a:chExt cx="392675" cy="392675"/>
          </a:xfrm>
        </p:grpSpPr>
        <p:sp>
          <p:nvSpPr>
            <p:cNvPr id="550" name="Google Shape;550;p2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1" name="Google Shape;551;p2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2" name="Google Shape;552;p2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3" name="Google Shape;553;p2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54" name="Google Shape;554;p28"/>
          <p:cNvGrpSpPr/>
          <p:nvPr/>
        </p:nvGrpSpPr>
        <p:grpSpPr>
          <a:xfrm rot="5400000">
            <a:off x="44827" y="3888613"/>
            <a:ext cx="230579" cy="230579"/>
            <a:chOff x="458050" y="265600"/>
            <a:chExt cx="392675" cy="392675"/>
          </a:xfrm>
        </p:grpSpPr>
        <p:sp>
          <p:nvSpPr>
            <p:cNvPr id="555" name="Google Shape;555;p2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6" name="Google Shape;556;p2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7" name="Google Shape;557;p2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8" name="Google Shape;558;p2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59" name="Google Shape;559;p28"/>
          <p:cNvGrpSpPr/>
          <p:nvPr/>
        </p:nvGrpSpPr>
        <p:grpSpPr>
          <a:xfrm rot="5400000">
            <a:off x="275388" y="3772932"/>
            <a:ext cx="230579" cy="230579"/>
            <a:chOff x="458050" y="265600"/>
            <a:chExt cx="392675" cy="392675"/>
          </a:xfrm>
        </p:grpSpPr>
        <p:sp>
          <p:nvSpPr>
            <p:cNvPr id="560" name="Google Shape;560;p2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1" name="Google Shape;561;p2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2" name="Google Shape;562;p2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3" name="Google Shape;563;p2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64" name="Google Shape;564;p28"/>
          <p:cNvGrpSpPr/>
          <p:nvPr/>
        </p:nvGrpSpPr>
        <p:grpSpPr>
          <a:xfrm rot="5400000">
            <a:off x="275402" y="4046788"/>
            <a:ext cx="230579" cy="230579"/>
            <a:chOff x="458050" y="265600"/>
            <a:chExt cx="392675" cy="392675"/>
          </a:xfrm>
        </p:grpSpPr>
        <p:sp>
          <p:nvSpPr>
            <p:cNvPr id="565" name="Google Shape;565;p2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6" name="Google Shape;566;p2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7" name="Google Shape;567;p2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8" name="Google Shape;568;p2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2">
  <p:cSld name="CUSTOM_6_1">
    <p:bg>
      <p:bgPr>
        <a:solidFill>
          <a:schemeClr val="lt1"/>
        </a:solidFill>
      </p:bgPr>
    </p:bg>
    <p:spTree>
      <p:nvGrpSpPr>
        <p:cNvPr id="569" name="Shape 569"/>
        <p:cNvGrpSpPr/>
        <p:nvPr/>
      </p:nvGrpSpPr>
      <p:grpSpPr>
        <a:xfrm>
          <a:off x="0" y="0"/>
          <a:ext cx="0" cy="0"/>
          <a:chOff x="0" y="0"/>
          <a:chExt cx="0" cy="0"/>
        </a:xfrm>
      </p:grpSpPr>
      <p:sp>
        <p:nvSpPr>
          <p:cNvPr id="570" name="Google Shape;570;p29"/>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1" name="Google Shape;571;p29"/>
          <p:cNvSpPr txBox="1"/>
          <p:nvPr>
            <p:ph type="title"/>
          </p:nvPr>
        </p:nvSpPr>
        <p:spPr>
          <a:xfrm>
            <a:off x="275400" y="2255325"/>
            <a:ext cx="2734200" cy="605700"/>
          </a:xfrm>
          <a:prstGeom prst="rect">
            <a:avLst/>
          </a:prstGeom>
        </p:spPr>
        <p:txBody>
          <a:bodyPr anchorCtr="0" anchor="ctr"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2" name="Google Shape;572;p29"/>
          <p:cNvSpPr/>
          <p:nvPr/>
        </p:nvSpPr>
        <p:spPr>
          <a:xfrm>
            <a:off x="3201175" y="798750"/>
            <a:ext cx="2734200" cy="17484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3" name="Google Shape;573;p29"/>
          <p:cNvSpPr/>
          <p:nvPr/>
        </p:nvSpPr>
        <p:spPr>
          <a:xfrm>
            <a:off x="6114375" y="798750"/>
            <a:ext cx="2755500" cy="17484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4" name="Google Shape;574;p29"/>
          <p:cNvSpPr/>
          <p:nvPr/>
        </p:nvSpPr>
        <p:spPr>
          <a:xfrm>
            <a:off x="3201175" y="2709625"/>
            <a:ext cx="2734200" cy="1748400"/>
          </a:xfrm>
          <a:prstGeom prst="snip1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5" name="Google Shape;575;p29"/>
          <p:cNvSpPr/>
          <p:nvPr/>
        </p:nvSpPr>
        <p:spPr>
          <a:xfrm>
            <a:off x="6114375" y="2709625"/>
            <a:ext cx="2755500" cy="17484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6" name="Google Shape;576;p29"/>
          <p:cNvSpPr txBox="1"/>
          <p:nvPr>
            <p:ph idx="1" type="subTitle"/>
          </p:nvPr>
        </p:nvSpPr>
        <p:spPr>
          <a:xfrm>
            <a:off x="3415088" y="1006050"/>
            <a:ext cx="22938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77" name="Google Shape;577;p29"/>
          <p:cNvSpPr txBox="1"/>
          <p:nvPr>
            <p:ph idx="2" type="body"/>
          </p:nvPr>
        </p:nvSpPr>
        <p:spPr>
          <a:xfrm>
            <a:off x="3415088" y="1591325"/>
            <a:ext cx="2293800" cy="745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578" name="Google Shape;578;p29"/>
          <p:cNvSpPr txBox="1"/>
          <p:nvPr>
            <p:ph idx="3" type="subTitle"/>
          </p:nvPr>
        </p:nvSpPr>
        <p:spPr>
          <a:xfrm>
            <a:off x="6321525" y="1007413"/>
            <a:ext cx="23412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79" name="Google Shape;579;p29"/>
          <p:cNvSpPr txBox="1"/>
          <p:nvPr>
            <p:ph idx="4" type="body"/>
          </p:nvPr>
        </p:nvSpPr>
        <p:spPr>
          <a:xfrm>
            <a:off x="6321525" y="1592688"/>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580" name="Google Shape;580;p29"/>
          <p:cNvSpPr txBox="1"/>
          <p:nvPr>
            <p:ph idx="5" type="subTitle"/>
          </p:nvPr>
        </p:nvSpPr>
        <p:spPr>
          <a:xfrm>
            <a:off x="3401400" y="2918288"/>
            <a:ext cx="23412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81" name="Google Shape;581;p29"/>
          <p:cNvSpPr txBox="1"/>
          <p:nvPr>
            <p:ph idx="6" type="body"/>
          </p:nvPr>
        </p:nvSpPr>
        <p:spPr>
          <a:xfrm>
            <a:off x="3401400" y="3503563"/>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582" name="Google Shape;582;p29"/>
          <p:cNvSpPr txBox="1"/>
          <p:nvPr>
            <p:ph idx="7" type="subTitle"/>
          </p:nvPr>
        </p:nvSpPr>
        <p:spPr>
          <a:xfrm>
            <a:off x="6321525" y="2918288"/>
            <a:ext cx="23412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83" name="Google Shape;583;p29"/>
          <p:cNvSpPr txBox="1"/>
          <p:nvPr>
            <p:ph idx="8" type="body"/>
          </p:nvPr>
        </p:nvSpPr>
        <p:spPr>
          <a:xfrm>
            <a:off x="6321525" y="3503563"/>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grpSp>
        <p:nvGrpSpPr>
          <p:cNvPr id="584" name="Google Shape;584;p29"/>
          <p:cNvGrpSpPr/>
          <p:nvPr/>
        </p:nvGrpSpPr>
        <p:grpSpPr>
          <a:xfrm>
            <a:off x="7939157" y="-559388"/>
            <a:ext cx="1572280" cy="1572280"/>
            <a:chOff x="987244" y="313753"/>
            <a:chExt cx="555321" cy="555321"/>
          </a:xfrm>
        </p:grpSpPr>
        <p:grpSp>
          <p:nvGrpSpPr>
            <p:cNvPr id="585" name="Google Shape;585;p29"/>
            <p:cNvGrpSpPr/>
            <p:nvPr/>
          </p:nvGrpSpPr>
          <p:grpSpPr>
            <a:xfrm>
              <a:off x="1068575" y="395075"/>
              <a:ext cx="392675" cy="392675"/>
              <a:chOff x="458050" y="265600"/>
              <a:chExt cx="392675" cy="392675"/>
            </a:xfrm>
          </p:grpSpPr>
          <p:sp>
            <p:nvSpPr>
              <p:cNvPr id="586" name="Google Shape;586;p29"/>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7" name="Google Shape;587;p29"/>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8" name="Google Shape;588;p29"/>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9" name="Google Shape;589;p29"/>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90" name="Google Shape;590;p29"/>
            <p:cNvGrpSpPr/>
            <p:nvPr/>
          </p:nvGrpSpPr>
          <p:grpSpPr>
            <a:xfrm rot="-2700000">
              <a:off x="1068569" y="395078"/>
              <a:ext cx="392671" cy="392671"/>
              <a:chOff x="458050" y="265600"/>
              <a:chExt cx="392675" cy="392675"/>
            </a:xfrm>
          </p:grpSpPr>
          <p:sp>
            <p:nvSpPr>
              <p:cNvPr id="591" name="Google Shape;591;p29"/>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2" name="Google Shape;592;p29"/>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3" name="Google Shape;593;p29"/>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4" name="Google Shape;594;p29"/>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595" name="Google Shape;595;p29"/>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596" name="Google Shape;596;p29"/>
          <p:cNvGrpSpPr/>
          <p:nvPr/>
        </p:nvGrpSpPr>
        <p:grpSpPr>
          <a:xfrm rot="5400000">
            <a:off x="4164913" y="48982"/>
            <a:ext cx="230579" cy="230579"/>
            <a:chOff x="458050" y="265600"/>
            <a:chExt cx="392675" cy="392675"/>
          </a:xfrm>
        </p:grpSpPr>
        <p:sp>
          <p:nvSpPr>
            <p:cNvPr id="597" name="Google Shape;597;p29"/>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8" name="Google Shape;598;p29"/>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9" name="Google Shape;599;p29"/>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0" name="Google Shape;600;p29"/>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01" name="Google Shape;601;p29"/>
          <p:cNvGrpSpPr/>
          <p:nvPr/>
        </p:nvGrpSpPr>
        <p:grpSpPr>
          <a:xfrm rot="5400000">
            <a:off x="3985952" y="276513"/>
            <a:ext cx="230579" cy="230579"/>
            <a:chOff x="458050" y="265600"/>
            <a:chExt cx="392675" cy="392675"/>
          </a:xfrm>
        </p:grpSpPr>
        <p:sp>
          <p:nvSpPr>
            <p:cNvPr id="602" name="Google Shape;602;p29"/>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3" name="Google Shape;603;p29"/>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4" name="Google Shape;604;p29"/>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5" name="Google Shape;605;p29"/>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06" name="Google Shape;606;p29"/>
          <p:cNvGrpSpPr/>
          <p:nvPr/>
        </p:nvGrpSpPr>
        <p:grpSpPr>
          <a:xfrm rot="5400000">
            <a:off x="44813" y="4583832"/>
            <a:ext cx="230579" cy="230579"/>
            <a:chOff x="458050" y="265600"/>
            <a:chExt cx="392675" cy="392675"/>
          </a:xfrm>
        </p:grpSpPr>
        <p:sp>
          <p:nvSpPr>
            <p:cNvPr id="607" name="Google Shape;607;p2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8" name="Google Shape;608;p2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9" name="Google Shape;609;p2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0" name="Google Shape;610;p2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11" name="Google Shape;611;p29"/>
          <p:cNvGrpSpPr/>
          <p:nvPr/>
        </p:nvGrpSpPr>
        <p:grpSpPr>
          <a:xfrm rot="5400000">
            <a:off x="44827" y="4857688"/>
            <a:ext cx="230579" cy="230579"/>
            <a:chOff x="458050" y="265600"/>
            <a:chExt cx="392675" cy="392675"/>
          </a:xfrm>
        </p:grpSpPr>
        <p:sp>
          <p:nvSpPr>
            <p:cNvPr id="612" name="Google Shape;612;p2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3" name="Google Shape;613;p2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4" name="Google Shape;614;p2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5" name="Google Shape;615;p2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16" name="Google Shape;616;p29"/>
          <p:cNvGrpSpPr/>
          <p:nvPr/>
        </p:nvGrpSpPr>
        <p:grpSpPr>
          <a:xfrm rot="5400000">
            <a:off x="275388" y="4742007"/>
            <a:ext cx="230579" cy="230579"/>
            <a:chOff x="458050" y="265600"/>
            <a:chExt cx="392675" cy="392675"/>
          </a:xfrm>
        </p:grpSpPr>
        <p:sp>
          <p:nvSpPr>
            <p:cNvPr id="617" name="Google Shape;617;p2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8" name="Google Shape;618;p2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9" name="Google Shape;619;p2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0" name="Google Shape;620;p2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21" name="Google Shape;621;p29"/>
          <p:cNvGrpSpPr/>
          <p:nvPr/>
        </p:nvGrpSpPr>
        <p:grpSpPr>
          <a:xfrm rot="5400000">
            <a:off x="275402" y="5015863"/>
            <a:ext cx="230579" cy="230579"/>
            <a:chOff x="458050" y="265600"/>
            <a:chExt cx="392675" cy="392675"/>
          </a:xfrm>
        </p:grpSpPr>
        <p:sp>
          <p:nvSpPr>
            <p:cNvPr id="622" name="Google Shape;622;p2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3" name="Google Shape;623;p2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4" name="Google Shape;624;p2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5" name="Google Shape;625;p2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3">
  <p:cSld name="CUSTOM_6_1_1">
    <p:bg>
      <p:bgPr>
        <a:solidFill>
          <a:schemeClr val="lt1"/>
        </a:solidFill>
      </p:bgPr>
    </p:bg>
    <p:spTree>
      <p:nvGrpSpPr>
        <p:cNvPr id="626" name="Shape 626"/>
        <p:cNvGrpSpPr/>
        <p:nvPr/>
      </p:nvGrpSpPr>
      <p:grpSpPr>
        <a:xfrm>
          <a:off x="0" y="0"/>
          <a:ext cx="0" cy="0"/>
          <a:chOff x="0" y="0"/>
          <a:chExt cx="0" cy="0"/>
        </a:xfrm>
      </p:grpSpPr>
      <p:sp>
        <p:nvSpPr>
          <p:cNvPr id="627" name="Google Shape;627;p30"/>
          <p:cNvSpPr/>
          <p:nvPr/>
        </p:nvSpPr>
        <p:spPr>
          <a:xfrm>
            <a:off x="6742050" y="-27225"/>
            <a:ext cx="24018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8" name="Google Shape;628;p30"/>
          <p:cNvSpPr txBox="1"/>
          <p:nvPr>
            <p:ph type="title"/>
          </p:nvPr>
        </p:nvSpPr>
        <p:spPr>
          <a:xfrm>
            <a:off x="275400" y="2255325"/>
            <a:ext cx="3228300" cy="605700"/>
          </a:xfrm>
          <a:prstGeom prst="rect">
            <a:avLst/>
          </a:prstGeom>
        </p:spPr>
        <p:txBody>
          <a:bodyPr anchorCtr="0" anchor="ctr"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629" name="Google Shape;629;p30"/>
          <p:cNvSpPr/>
          <p:nvPr/>
        </p:nvSpPr>
        <p:spPr>
          <a:xfrm>
            <a:off x="5474800" y="507100"/>
            <a:ext cx="3395100" cy="1132200"/>
          </a:xfrm>
          <a:prstGeom prst="snip1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0" name="Google Shape;630;p30"/>
          <p:cNvSpPr txBox="1"/>
          <p:nvPr>
            <p:ph idx="1" type="subTitle"/>
          </p:nvPr>
        </p:nvSpPr>
        <p:spPr>
          <a:xfrm>
            <a:off x="5730031" y="665200"/>
            <a:ext cx="28845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DM Sans Medium"/>
              <a:buNone/>
              <a:defRPr sz="14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631" name="Google Shape;631;p30"/>
          <p:cNvSpPr txBox="1"/>
          <p:nvPr>
            <p:ph idx="2" type="body"/>
          </p:nvPr>
        </p:nvSpPr>
        <p:spPr>
          <a:xfrm>
            <a:off x="5730031" y="1250479"/>
            <a:ext cx="28845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grpSp>
        <p:nvGrpSpPr>
          <p:cNvPr id="632" name="Google Shape;632;p30"/>
          <p:cNvGrpSpPr/>
          <p:nvPr/>
        </p:nvGrpSpPr>
        <p:grpSpPr>
          <a:xfrm>
            <a:off x="8324707" y="-874113"/>
            <a:ext cx="1572280" cy="1572280"/>
            <a:chOff x="987244" y="313753"/>
            <a:chExt cx="555321" cy="555321"/>
          </a:xfrm>
        </p:grpSpPr>
        <p:grpSp>
          <p:nvGrpSpPr>
            <p:cNvPr id="633" name="Google Shape;633;p30"/>
            <p:cNvGrpSpPr/>
            <p:nvPr/>
          </p:nvGrpSpPr>
          <p:grpSpPr>
            <a:xfrm>
              <a:off x="1068575" y="395075"/>
              <a:ext cx="392675" cy="392675"/>
              <a:chOff x="458050" y="265600"/>
              <a:chExt cx="392675" cy="392675"/>
            </a:xfrm>
          </p:grpSpPr>
          <p:sp>
            <p:nvSpPr>
              <p:cNvPr id="634" name="Google Shape;634;p3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5" name="Google Shape;635;p3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6" name="Google Shape;636;p3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7" name="Google Shape;637;p3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38" name="Google Shape;638;p30"/>
            <p:cNvGrpSpPr/>
            <p:nvPr/>
          </p:nvGrpSpPr>
          <p:grpSpPr>
            <a:xfrm rot="-2700000">
              <a:off x="1068569" y="395078"/>
              <a:ext cx="392671" cy="392671"/>
              <a:chOff x="458050" y="265600"/>
              <a:chExt cx="392675" cy="392675"/>
            </a:xfrm>
          </p:grpSpPr>
          <p:sp>
            <p:nvSpPr>
              <p:cNvPr id="639" name="Google Shape;639;p3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0" name="Google Shape;640;p3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1" name="Google Shape;641;p3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2" name="Google Shape;642;p3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643" name="Google Shape;643;p30"/>
          <p:cNvGrpSpPr/>
          <p:nvPr/>
        </p:nvGrpSpPr>
        <p:grpSpPr>
          <a:xfrm rot="5400000">
            <a:off x="126313" y="48982"/>
            <a:ext cx="230579" cy="230579"/>
            <a:chOff x="458050" y="265600"/>
            <a:chExt cx="392675" cy="392675"/>
          </a:xfrm>
        </p:grpSpPr>
        <p:sp>
          <p:nvSpPr>
            <p:cNvPr id="644" name="Google Shape;644;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5" name="Google Shape;645;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6" name="Google Shape;646;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7" name="Google Shape;647;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48" name="Google Shape;648;p30"/>
          <p:cNvGrpSpPr/>
          <p:nvPr/>
        </p:nvGrpSpPr>
        <p:grpSpPr>
          <a:xfrm rot="5400000">
            <a:off x="-52648" y="276513"/>
            <a:ext cx="230579" cy="230579"/>
            <a:chOff x="458050" y="265600"/>
            <a:chExt cx="392675" cy="392675"/>
          </a:xfrm>
        </p:grpSpPr>
        <p:sp>
          <p:nvSpPr>
            <p:cNvPr id="649" name="Google Shape;649;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0" name="Google Shape;650;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1" name="Google Shape;651;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2" name="Google Shape;652;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53" name="Google Shape;653;p30"/>
          <p:cNvGrpSpPr/>
          <p:nvPr/>
        </p:nvGrpSpPr>
        <p:grpSpPr>
          <a:xfrm rot="5400000">
            <a:off x="44813" y="4583832"/>
            <a:ext cx="230579" cy="230579"/>
            <a:chOff x="458050" y="265600"/>
            <a:chExt cx="392675" cy="392675"/>
          </a:xfrm>
        </p:grpSpPr>
        <p:sp>
          <p:nvSpPr>
            <p:cNvPr id="654" name="Google Shape;654;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5" name="Google Shape;655;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6" name="Google Shape;656;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7" name="Google Shape;657;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58" name="Google Shape;658;p30"/>
          <p:cNvGrpSpPr/>
          <p:nvPr/>
        </p:nvGrpSpPr>
        <p:grpSpPr>
          <a:xfrm rot="5400000">
            <a:off x="44827" y="4857688"/>
            <a:ext cx="230579" cy="230579"/>
            <a:chOff x="458050" y="265600"/>
            <a:chExt cx="392675" cy="392675"/>
          </a:xfrm>
        </p:grpSpPr>
        <p:sp>
          <p:nvSpPr>
            <p:cNvPr id="659" name="Google Shape;659;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0" name="Google Shape;660;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1" name="Google Shape;661;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2" name="Google Shape;662;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63" name="Google Shape;663;p30"/>
          <p:cNvGrpSpPr/>
          <p:nvPr/>
        </p:nvGrpSpPr>
        <p:grpSpPr>
          <a:xfrm rot="5400000">
            <a:off x="275388" y="4742007"/>
            <a:ext cx="230579" cy="230579"/>
            <a:chOff x="458050" y="265600"/>
            <a:chExt cx="392675" cy="392675"/>
          </a:xfrm>
        </p:grpSpPr>
        <p:sp>
          <p:nvSpPr>
            <p:cNvPr id="664" name="Google Shape;664;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5" name="Google Shape;665;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6" name="Google Shape;666;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7" name="Google Shape;667;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68" name="Google Shape;668;p30"/>
          <p:cNvGrpSpPr/>
          <p:nvPr/>
        </p:nvGrpSpPr>
        <p:grpSpPr>
          <a:xfrm rot="5400000">
            <a:off x="275402" y="5015863"/>
            <a:ext cx="230579" cy="230579"/>
            <a:chOff x="458050" y="265600"/>
            <a:chExt cx="392675" cy="392675"/>
          </a:xfrm>
        </p:grpSpPr>
        <p:sp>
          <p:nvSpPr>
            <p:cNvPr id="669" name="Google Shape;669;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0" name="Google Shape;670;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1" name="Google Shape;671;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2" name="Google Shape;672;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673" name="Google Shape;673;p30"/>
          <p:cNvSpPr/>
          <p:nvPr/>
        </p:nvSpPr>
        <p:spPr>
          <a:xfrm>
            <a:off x="5474775" y="2033475"/>
            <a:ext cx="3395100" cy="1132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4" name="Google Shape;674;p30"/>
          <p:cNvSpPr txBox="1"/>
          <p:nvPr>
            <p:ph idx="3" type="subTitle"/>
          </p:nvPr>
        </p:nvSpPr>
        <p:spPr>
          <a:xfrm>
            <a:off x="5730031" y="2191575"/>
            <a:ext cx="28845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DM Sans Medium"/>
              <a:buNone/>
              <a:defRPr sz="14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675" name="Google Shape;675;p30"/>
          <p:cNvSpPr txBox="1"/>
          <p:nvPr>
            <p:ph idx="4" type="body"/>
          </p:nvPr>
        </p:nvSpPr>
        <p:spPr>
          <a:xfrm>
            <a:off x="5730031" y="2776854"/>
            <a:ext cx="28845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676" name="Google Shape;676;p30"/>
          <p:cNvSpPr/>
          <p:nvPr/>
        </p:nvSpPr>
        <p:spPr>
          <a:xfrm>
            <a:off x="5474800" y="3559850"/>
            <a:ext cx="3395100" cy="11322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7" name="Google Shape;677;p30"/>
          <p:cNvSpPr txBox="1"/>
          <p:nvPr>
            <p:ph idx="5" type="subTitle"/>
          </p:nvPr>
        </p:nvSpPr>
        <p:spPr>
          <a:xfrm>
            <a:off x="5730031" y="3717950"/>
            <a:ext cx="28845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DM Sans Medium"/>
              <a:buNone/>
              <a:defRPr sz="14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678" name="Google Shape;678;p30"/>
          <p:cNvSpPr txBox="1"/>
          <p:nvPr>
            <p:ph idx="6" type="body"/>
          </p:nvPr>
        </p:nvSpPr>
        <p:spPr>
          <a:xfrm>
            <a:off x="5730031" y="4303229"/>
            <a:ext cx="28845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3">
  <p:cSld name="CUSTOM_12">
    <p:spTree>
      <p:nvGrpSpPr>
        <p:cNvPr id="679" name="Shape 679"/>
        <p:cNvGrpSpPr/>
        <p:nvPr/>
      </p:nvGrpSpPr>
      <p:grpSpPr>
        <a:xfrm>
          <a:off x="0" y="0"/>
          <a:ext cx="0" cy="0"/>
          <a:chOff x="0" y="0"/>
          <a:chExt cx="0" cy="0"/>
        </a:xfrm>
      </p:grpSpPr>
      <p:sp>
        <p:nvSpPr>
          <p:cNvPr id="680" name="Google Shape;680;p31"/>
          <p:cNvSpPr txBox="1"/>
          <p:nvPr>
            <p:ph type="title"/>
          </p:nvPr>
        </p:nvSpPr>
        <p:spPr>
          <a:xfrm>
            <a:off x="516150" y="269950"/>
            <a:ext cx="8111700" cy="458100"/>
          </a:xfrm>
          <a:prstGeom prst="rect">
            <a:avLst/>
          </a:prstGeom>
        </p:spPr>
        <p:txBody>
          <a:bodyPr anchorCtr="0" anchor="t" bIns="0" lIns="0" spcFirstLastPara="1" rIns="0" wrap="square" tIns="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681" name="Google Shape;681;p31"/>
          <p:cNvSpPr txBox="1"/>
          <p:nvPr>
            <p:ph idx="1" type="subTitle"/>
          </p:nvPr>
        </p:nvSpPr>
        <p:spPr>
          <a:xfrm>
            <a:off x="450938" y="1830025"/>
            <a:ext cx="16689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682" name="Google Shape;682;p31"/>
          <p:cNvSpPr txBox="1"/>
          <p:nvPr>
            <p:ph idx="2" type="body"/>
          </p:nvPr>
        </p:nvSpPr>
        <p:spPr>
          <a:xfrm>
            <a:off x="450938" y="2655500"/>
            <a:ext cx="16689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83" name="Google Shape;683;p31"/>
          <p:cNvSpPr txBox="1"/>
          <p:nvPr>
            <p:ph idx="3" type="subTitle"/>
          </p:nvPr>
        </p:nvSpPr>
        <p:spPr>
          <a:xfrm>
            <a:off x="2584504" y="1830025"/>
            <a:ext cx="16689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684" name="Google Shape;684;p31"/>
          <p:cNvSpPr txBox="1"/>
          <p:nvPr>
            <p:ph idx="4" type="body"/>
          </p:nvPr>
        </p:nvSpPr>
        <p:spPr>
          <a:xfrm>
            <a:off x="2584504" y="2655500"/>
            <a:ext cx="16689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85" name="Google Shape;685;p31"/>
          <p:cNvSpPr txBox="1"/>
          <p:nvPr>
            <p:ph idx="5" type="subTitle"/>
          </p:nvPr>
        </p:nvSpPr>
        <p:spPr>
          <a:xfrm>
            <a:off x="4718071" y="1830025"/>
            <a:ext cx="16689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686" name="Google Shape;686;p31"/>
          <p:cNvSpPr txBox="1"/>
          <p:nvPr>
            <p:ph idx="6" type="body"/>
          </p:nvPr>
        </p:nvSpPr>
        <p:spPr>
          <a:xfrm>
            <a:off x="4718071" y="2655500"/>
            <a:ext cx="16689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87" name="Google Shape;687;p31"/>
          <p:cNvSpPr txBox="1"/>
          <p:nvPr>
            <p:ph idx="7" type="subTitle"/>
          </p:nvPr>
        </p:nvSpPr>
        <p:spPr>
          <a:xfrm>
            <a:off x="6851621" y="1830025"/>
            <a:ext cx="16689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688" name="Google Shape;688;p31"/>
          <p:cNvSpPr txBox="1"/>
          <p:nvPr>
            <p:ph idx="8" type="body"/>
          </p:nvPr>
        </p:nvSpPr>
        <p:spPr>
          <a:xfrm>
            <a:off x="6851621" y="2655500"/>
            <a:ext cx="16689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89" name="Google Shape;689;p31"/>
          <p:cNvSpPr/>
          <p:nvPr/>
        </p:nvSpPr>
        <p:spPr>
          <a:xfrm>
            <a:off x="-72425" y="4274900"/>
            <a:ext cx="1002600" cy="92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0" name="Google Shape;690;p31"/>
          <p:cNvSpPr/>
          <p:nvPr/>
        </p:nvSpPr>
        <p:spPr>
          <a:xfrm rot="10800000">
            <a:off x="8141400" y="0"/>
            <a:ext cx="1002600" cy="8619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1" name="Google Shape;691;p31"/>
          <p:cNvSpPr/>
          <p:nvPr/>
        </p:nvSpPr>
        <p:spPr>
          <a:xfrm>
            <a:off x="8588401" y="4579699"/>
            <a:ext cx="1132200" cy="1132200"/>
          </a:xfrm>
          <a:prstGeom prst="donut">
            <a:avLst>
              <a:gd fmla="val 17041" name="adj"/>
            </a:avLst>
          </a:prstGeom>
          <a:noFill/>
          <a:ln cap="flat" cmpd="sng" w="38100">
            <a:solidFill>
              <a:schemeClr val="lt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692" name="Google Shape;692;p31"/>
          <p:cNvGrpSpPr/>
          <p:nvPr/>
        </p:nvGrpSpPr>
        <p:grpSpPr>
          <a:xfrm>
            <a:off x="73663" y="105163"/>
            <a:ext cx="392675" cy="392675"/>
            <a:chOff x="458050" y="265600"/>
            <a:chExt cx="392675" cy="392675"/>
          </a:xfrm>
        </p:grpSpPr>
        <p:sp>
          <p:nvSpPr>
            <p:cNvPr id="693" name="Google Shape;693;p31"/>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4" name="Google Shape;694;p31"/>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5" name="Google Shape;695;p31"/>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6" name="Google Shape;696;p31"/>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97" name="Google Shape;697;p31"/>
          <p:cNvGrpSpPr/>
          <p:nvPr/>
        </p:nvGrpSpPr>
        <p:grpSpPr>
          <a:xfrm>
            <a:off x="613563" y="105150"/>
            <a:ext cx="392675" cy="392675"/>
            <a:chOff x="458050" y="265600"/>
            <a:chExt cx="392675" cy="392675"/>
          </a:xfrm>
        </p:grpSpPr>
        <p:sp>
          <p:nvSpPr>
            <p:cNvPr id="698" name="Google Shape;698;p31"/>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9" name="Google Shape;699;p31"/>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00" name="Google Shape;700;p31"/>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01" name="Google Shape;701;p31"/>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p:cSld name="CUSTOM_12_1">
    <p:spTree>
      <p:nvGrpSpPr>
        <p:cNvPr id="702" name="Shape 702"/>
        <p:cNvGrpSpPr/>
        <p:nvPr/>
      </p:nvGrpSpPr>
      <p:grpSpPr>
        <a:xfrm>
          <a:off x="0" y="0"/>
          <a:ext cx="0" cy="0"/>
          <a:chOff x="0" y="0"/>
          <a:chExt cx="0" cy="0"/>
        </a:xfrm>
      </p:grpSpPr>
      <p:sp>
        <p:nvSpPr>
          <p:cNvPr id="703" name="Google Shape;703;p32"/>
          <p:cNvSpPr txBox="1"/>
          <p:nvPr>
            <p:ph type="title"/>
          </p:nvPr>
        </p:nvSpPr>
        <p:spPr>
          <a:xfrm>
            <a:off x="516150" y="269950"/>
            <a:ext cx="8111700" cy="458100"/>
          </a:xfrm>
          <a:prstGeom prst="rect">
            <a:avLst/>
          </a:prstGeom>
        </p:spPr>
        <p:txBody>
          <a:bodyPr anchorCtr="0" anchor="t" bIns="0" lIns="0" spcFirstLastPara="1" rIns="0" wrap="square" tIns="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704" name="Google Shape;704;p32"/>
          <p:cNvSpPr txBox="1"/>
          <p:nvPr>
            <p:ph idx="1" type="subTitle"/>
          </p:nvPr>
        </p:nvSpPr>
        <p:spPr>
          <a:xfrm>
            <a:off x="450954" y="1786100"/>
            <a:ext cx="22326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705" name="Google Shape;705;p32"/>
          <p:cNvSpPr txBox="1"/>
          <p:nvPr>
            <p:ph idx="2" type="body"/>
          </p:nvPr>
        </p:nvSpPr>
        <p:spPr>
          <a:xfrm>
            <a:off x="450954" y="2611575"/>
            <a:ext cx="22326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706" name="Google Shape;706;p32"/>
          <p:cNvSpPr/>
          <p:nvPr/>
        </p:nvSpPr>
        <p:spPr>
          <a:xfrm>
            <a:off x="-72425" y="4274900"/>
            <a:ext cx="1002600" cy="92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07" name="Google Shape;707;p32"/>
          <p:cNvSpPr/>
          <p:nvPr/>
        </p:nvSpPr>
        <p:spPr>
          <a:xfrm rot="10800000">
            <a:off x="8141400" y="0"/>
            <a:ext cx="1002600" cy="8619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08" name="Google Shape;708;p32"/>
          <p:cNvSpPr/>
          <p:nvPr/>
        </p:nvSpPr>
        <p:spPr>
          <a:xfrm>
            <a:off x="8588401" y="4579699"/>
            <a:ext cx="1132200" cy="1132200"/>
          </a:xfrm>
          <a:prstGeom prst="donut">
            <a:avLst>
              <a:gd fmla="val 17041" name="adj"/>
            </a:avLst>
          </a:prstGeom>
          <a:noFill/>
          <a:ln cap="flat" cmpd="sng" w="38100">
            <a:solidFill>
              <a:schemeClr val="lt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709" name="Google Shape;709;p32"/>
          <p:cNvGrpSpPr/>
          <p:nvPr/>
        </p:nvGrpSpPr>
        <p:grpSpPr>
          <a:xfrm>
            <a:off x="73663" y="105163"/>
            <a:ext cx="392675" cy="392675"/>
            <a:chOff x="458050" y="265600"/>
            <a:chExt cx="392675" cy="392675"/>
          </a:xfrm>
        </p:grpSpPr>
        <p:sp>
          <p:nvSpPr>
            <p:cNvPr id="710" name="Google Shape;710;p32"/>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1" name="Google Shape;711;p32"/>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2" name="Google Shape;712;p32"/>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3" name="Google Shape;713;p32"/>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14" name="Google Shape;714;p32"/>
          <p:cNvGrpSpPr/>
          <p:nvPr/>
        </p:nvGrpSpPr>
        <p:grpSpPr>
          <a:xfrm>
            <a:off x="613563" y="105150"/>
            <a:ext cx="392675" cy="392675"/>
            <a:chOff x="458050" y="265600"/>
            <a:chExt cx="392675" cy="392675"/>
          </a:xfrm>
        </p:grpSpPr>
        <p:sp>
          <p:nvSpPr>
            <p:cNvPr id="715" name="Google Shape;715;p32"/>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6" name="Google Shape;716;p32"/>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7" name="Google Shape;717;p32"/>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8" name="Google Shape;718;p32"/>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719" name="Google Shape;719;p32"/>
          <p:cNvSpPr txBox="1"/>
          <p:nvPr>
            <p:ph idx="3" type="subTitle"/>
          </p:nvPr>
        </p:nvSpPr>
        <p:spPr>
          <a:xfrm>
            <a:off x="6293054" y="1786100"/>
            <a:ext cx="22326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720" name="Google Shape;720;p32"/>
          <p:cNvSpPr txBox="1"/>
          <p:nvPr>
            <p:ph idx="4" type="body"/>
          </p:nvPr>
        </p:nvSpPr>
        <p:spPr>
          <a:xfrm>
            <a:off x="6293054" y="2611575"/>
            <a:ext cx="22326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721" name="Google Shape;721;p32"/>
          <p:cNvSpPr txBox="1"/>
          <p:nvPr>
            <p:ph idx="5" type="subTitle"/>
          </p:nvPr>
        </p:nvSpPr>
        <p:spPr>
          <a:xfrm>
            <a:off x="3405754" y="1786100"/>
            <a:ext cx="22326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722" name="Google Shape;722;p32"/>
          <p:cNvSpPr txBox="1"/>
          <p:nvPr>
            <p:ph idx="6" type="body"/>
          </p:nvPr>
        </p:nvSpPr>
        <p:spPr>
          <a:xfrm>
            <a:off x="3405754" y="2611575"/>
            <a:ext cx="22326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2">
  <p:cSld name="CUSTOM_12_1_1">
    <p:bg>
      <p:bgPr>
        <a:solidFill>
          <a:schemeClr val="lt2"/>
        </a:solidFill>
      </p:bgPr>
    </p:bg>
    <p:spTree>
      <p:nvGrpSpPr>
        <p:cNvPr id="723" name="Shape 723"/>
        <p:cNvGrpSpPr/>
        <p:nvPr/>
      </p:nvGrpSpPr>
      <p:grpSpPr>
        <a:xfrm>
          <a:off x="0" y="0"/>
          <a:ext cx="0" cy="0"/>
          <a:chOff x="0" y="0"/>
          <a:chExt cx="0" cy="0"/>
        </a:xfrm>
      </p:grpSpPr>
      <p:sp>
        <p:nvSpPr>
          <p:cNvPr id="724" name="Google Shape;724;p33"/>
          <p:cNvSpPr/>
          <p:nvPr/>
        </p:nvSpPr>
        <p:spPr>
          <a:xfrm>
            <a:off x="-150" y="3768575"/>
            <a:ext cx="9144000" cy="137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25" name="Google Shape;725;p33"/>
          <p:cNvSpPr/>
          <p:nvPr/>
        </p:nvSpPr>
        <p:spPr>
          <a:xfrm>
            <a:off x="463825" y="1350075"/>
            <a:ext cx="2461200" cy="2807700"/>
          </a:xfrm>
          <a:prstGeom prst="snip1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26" name="Google Shape;726;p33"/>
          <p:cNvSpPr txBox="1"/>
          <p:nvPr>
            <p:ph type="title"/>
          </p:nvPr>
        </p:nvSpPr>
        <p:spPr>
          <a:xfrm>
            <a:off x="516150" y="269950"/>
            <a:ext cx="8111700" cy="458100"/>
          </a:xfrm>
          <a:prstGeom prst="rect">
            <a:avLst/>
          </a:prstGeom>
        </p:spPr>
        <p:txBody>
          <a:bodyPr anchorCtr="0" anchor="t" bIns="0" lIns="0" spcFirstLastPara="1" rIns="0" wrap="square" tIns="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727" name="Google Shape;727;p33"/>
          <p:cNvSpPr txBox="1"/>
          <p:nvPr>
            <p:ph idx="1" type="subTitle"/>
          </p:nvPr>
        </p:nvSpPr>
        <p:spPr>
          <a:xfrm>
            <a:off x="624875" y="1786100"/>
            <a:ext cx="2141400" cy="458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2000"/>
              <a:buFont typeface="DM Sans Medium"/>
              <a:buNone/>
              <a:defRPr sz="20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2000"/>
              <a:buNone/>
              <a:defRPr sz="2000">
                <a:solidFill>
                  <a:schemeClr val="accent1"/>
                </a:solidFill>
              </a:defRPr>
            </a:lvl2pPr>
            <a:lvl3pPr lvl="2">
              <a:spcBef>
                <a:spcPts val="0"/>
              </a:spcBef>
              <a:spcAft>
                <a:spcPts val="0"/>
              </a:spcAft>
              <a:buClr>
                <a:schemeClr val="accent1"/>
              </a:buClr>
              <a:buSzPts val="2000"/>
              <a:buNone/>
              <a:defRPr sz="2000">
                <a:solidFill>
                  <a:schemeClr val="accent1"/>
                </a:solidFill>
              </a:defRPr>
            </a:lvl3pPr>
            <a:lvl4pPr lvl="3">
              <a:spcBef>
                <a:spcPts val="0"/>
              </a:spcBef>
              <a:spcAft>
                <a:spcPts val="0"/>
              </a:spcAft>
              <a:buClr>
                <a:schemeClr val="accent1"/>
              </a:buClr>
              <a:buSzPts val="2000"/>
              <a:buNone/>
              <a:defRPr sz="2000">
                <a:solidFill>
                  <a:schemeClr val="accent1"/>
                </a:solidFill>
              </a:defRPr>
            </a:lvl4pPr>
            <a:lvl5pPr lvl="4">
              <a:spcBef>
                <a:spcPts val="0"/>
              </a:spcBef>
              <a:spcAft>
                <a:spcPts val="0"/>
              </a:spcAft>
              <a:buClr>
                <a:schemeClr val="accent1"/>
              </a:buClr>
              <a:buSzPts val="2000"/>
              <a:buNone/>
              <a:defRPr sz="2000">
                <a:solidFill>
                  <a:schemeClr val="accent1"/>
                </a:solidFill>
              </a:defRPr>
            </a:lvl5pPr>
            <a:lvl6pPr lvl="5">
              <a:spcBef>
                <a:spcPts val="0"/>
              </a:spcBef>
              <a:spcAft>
                <a:spcPts val="0"/>
              </a:spcAft>
              <a:buClr>
                <a:schemeClr val="accent1"/>
              </a:buClr>
              <a:buSzPts val="2000"/>
              <a:buNone/>
              <a:defRPr sz="2000">
                <a:solidFill>
                  <a:schemeClr val="accent1"/>
                </a:solidFill>
              </a:defRPr>
            </a:lvl6pPr>
            <a:lvl7pPr lvl="6">
              <a:spcBef>
                <a:spcPts val="0"/>
              </a:spcBef>
              <a:spcAft>
                <a:spcPts val="0"/>
              </a:spcAft>
              <a:buClr>
                <a:schemeClr val="accent1"/>
              </a:buClr>
              <a:buSzPts val="2000"/>
              <a:buNone/>
              <a:defRPr sz="2000">
                <a:solidFill>
                  <a:schemeClr val="accent1"/>
                </a:solidFill>
              </a:defRPr>
            </a:lvl7pPr>
            <a:lvl8pPr lvl="7">
              <a:spcBef>
                <a:spcPts val="0"/>
              </a:spcBef>
              <a:spcAft>
                <a:spcPts val="0"/>
              </a:spcAft>
              <a:buClr>
                <a:schemeClr val="accent1"/>
              </a:buClr>
              <a:buSzPts val="2000"/>
              <a:buNone/>
              <a:defRPr sz="2000">
                <a:solidFill>
                  <a:schemeClr val="accent1"/>
                </a:solidFill>
              </a:defRPr>
            </a:lvl8pPr>
            <a:lvl9pPr lvl="8">
              <a:spcBef>
                <a:spcPts val="0"/>
              </a:spcBef>
              <a:spcAft>
                <a:spcPts val="0"/>
              </a:spcAft>
              <a:buClr>
                <a:schemeClr val="accent1"/>
              </a:buClr>
              <a:buSzPts val="2000"/>
              <a:buNone/>
              <a:defRPr sz="2000">
                <a:solidFill>
                  <a:schemeClr val="accent1"/>
                </a:solidFill>
              </a:defRPr>
            </a:lvl9pPr>
          </a:lstStyle>
          <a:p/>
        </p:txBody>
      </p:sp>
      <p:sp>
        <p:nvSpPr>
          <p:cNvPr id="728" name="Google Shape;728;p33"/>
          <p:cNvSpPr txBox="1"/>
          <p:nvPr>
            <p:ph idx="2" type="body"/>
          </p:nvPr>
        </p:nvSpPr>
        <p:spPr>
          <a:xfrm>
            <a:off x="624875" y="2874075"/>
            <a:ext cx="2141400" cy="9855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729" name="Google Shape;729;p33"/>
          <p:cNvSpPr/>
          <p:nvPr/>
        </p:nvSpPr>
        <p:spPr>
          <a:xfrm>
            <a:off x="-820649" y="4579699"/>
            <a:ext cx="1132200" cy="1132200"/>
          </a:xfrm>
          <a:prstGeom prst="donut">
            <a:avLst>
              <a:gd fmla="val 17041" name="adj"/>
            </a:avLst>
          </a:prstGeom>
          <a:noFill/>
          <a:ln cap="flat" cmpd="sng" w="38100">
            <a:solidFill>
              <a:schemeClr val="lt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730" name="Google Shape;730;p33"/>
          <p:cNvGrpSpPr/>
          <p:nvPr/>
        </p:nvGrpSpPr>
        <p:grpSpPr>
          <a:xfrm>
            <a:off x="8588388" y="105163"/>
            <a:ext cx="392675" cy="392675"/>
            <a:chOff x="458050" y="265600"/>
            <a:chExt cx="392675" cy="392675"/>
          </a:xfrm>
        </p:grpSpPr>
        <p:sp>
          <p:nvSpPr>
            <p:cNvPr id="731" name="Google Shape;731;p33"/>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2" name="Google Shape;732;p33"/>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3" name="Google Shape;733;p33"/>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4" name="Google Shape;734;p33"/>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35" name="Google Shape;735;p33"/>
          <p:cNvGrpSpPr/>
          <p:nvPr/>
        </p:nvGrpSpPr>
        <p:grpSpPr>
          <a:xfrm>
            <a:off x="9128288" y="105150"/>
            <a:ext cx="392675" cy="392675"/>
            <a:chOff x="458050" y="265600"/>
            <a:chExt cx="392675" cy="392675"/>
          </a:xfrm>
        </p:grpSpPr>
        <p:sp>
          <p:nvSpPr>
            <p:cNvPr id="736" name="Google Shape;736;p33"/>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7" name="Google Shape;737;p33"/>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8" name="Google Shape;738;p33"/>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9" name="Google Shape;739;p33"/>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740" name="Google Shape;740;p33"/>
          <p:cNvSpPr/>
          <p:nvPr/>
        </p:nvSpPr>
        <p:spPr>
          <a:xfrm>
            <a:off x="6114375" y="1350075"/>
            <a:ext cx="2461200" cy="28077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41" name="Google Shape;741;p33"/>
          <p:cNvSpPr txBox="1"/>
          <p:nvPr>
            <p:ph idx="3" type="subTitle"/>
          </p:nvPr>
        </p:nvSpPr>
        <p:spPr>
          <a:xfrm>
            <a:off x="6275425" y="1786100"/>
            <a:ext cx="2141400" cy="458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2000"/>
              <a:buFont typeface="DM Sans Medium"/>
              <a:buNone/>
              <a:defRPr sz="20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2000"/>
              <a:buNone/>
              <a:defRPr sz="2000">
                <a:solidFill>
                  <a:schemeClr val="accent1"/>
                </a:solidFill>
              </a:defRPr>
            </a:lvl2pPr>
            <a:lvl3pPr lvl="2">
              <a:spcBef>
                <a:spcPts val="0"/>
              </a:spcBef>
              <a:spcAft>
                <a:spcPts val="0"/>
              </a:spcAft>
              <a:buClr>
                <a:schemeClr val="accent1"/>
              </a:buClr>
              <a:buSzPts val="2000"/>
              <a:buNone/>
              <a:defRPr sz="2000">
                <a:solidFill>
                  <a:schemeClr val="accent1"/>
                </a:solidFill>
              </a:defRPr>
            </a:lvl3pPr>
            <a:lvl4pPr lvl="3">
              <a:spcBef>
                <a:spcPts val="0"/>
              </a:spcBef>
              <a:spcAft>
                <a:spcPts val="0"/>
              </a:spcAft>
              <a:buClr>
                <a:schemeClr val="accent1"/>
              </a:buClr>
              <a:buSzPts val="2000"/>
              <a:buNone/>
              <a:defRPr sz="2000">
                <a:solidFill>
                  <a:schemeClr val="accent1"/>
                </a:solidFill>
              </a:defRPr>
            </a:lvl4pPr>
            <a:lvl5pPr lvl="4">
              <a:spcBef>
                <a:spcPts val="0"/>
              </a:spcBef>
              <a:spcAft>
                <a:spcPts val="0"/>
              </a:spcAft>
              <a:buClr>
                <a:schemeClr val="accent1"/>
              </a:buClr>
              <a:buSzPts val="2000"/>
              <a:buNone/>
              <a:defRPr sz="2000">
                <a:solidFill>
                  <a:schemeClr val="accent1"/>
                </a:solidFill>
              </a:defRPr>
            </a:lvl5pPr>
            <a:lvl6pPr lvl="5">
              <a:spcBef>
                <a:spcPts val="0"/>
              </a:spcBef>
              <a:spcAft>
                <a:spcPts val="0"/>
              </a:spcAft>
              <a:buClr>
                <a:schemeClr val="accent1"/>
              </a:buClr>
              <a:buSzPts val="2000"/>
              <a:buNone/>
              <a:defRPr sz="2000">
                <a:solidFill>
                  <a:schemeClr val="accent1"/>
                </a:solidFill>
              </a:defRPr>
            </a:lvl6pPr>
            <a:lvl7pPr lvl="6">
              <a:spcBef>
                <a:spcPts val="0"/>
              </a:spcBef>
              <a:spcAft>
                <a:spcPts val="0"/>
              </a:spcAft>
              <a:buClr>
                <a:schemeClr val="accent1"/>
              </a:buClr>
              <a:buSzPts val="2000"/>
              <a:buNone/>
              <a:defRPr sz="2000">
                <a:solidFill>
                  <a:schemeClr val="accent1"/>
                </a:solidFill>
              </a:defRPr>
            </a:lvl7pPr>
            <a:lvl8pPr lvl="7">
              <a:spcBef>
                <a:spcPts val="0"/>
              </a:spcBef>
              <a:spcAft>
                <a:spcPts val="0"/>
              </a:spcAft>
              <a:buClr>
                <a:schemeClr val="accent1"/>
              </a:buClr>
              <a:buSzPts val="2000"/>
              <a:buNone/>
              <a:defRPr sz="2000">
                <a:solidFill>
                  <a:schemeClr val="accent1"/>
                </a:solidFill>
              </a:defRPr>
            </a:lvl8pPr>
            <a:lvl9pPr lvl="8">
              <a:spcBef>
                <a:spcPts val="0"/>
              </a:spcBef>
              <a:spcAft>
                <a:spcPts val="0"/>
              </a:spcAft>
              <a:buClr>
                <a:schemeClr val="accent1"/>
              </a:buClr>
              <a:buSzPts val="2000"/>
              <a:buNone/>
              <a:defRPr sz="2000">
                <a:solidFill>
                  <a:schemeClr val="accent1"/>
                </a:solidFill>
              </a:defRPr>
            </a:lvl9pPr>
          </a:lstStyle>
          <a:p/>
        </p:txBody>
      </p:sp>
      <p:sp>
        <p:nvSpPr>
          <p:cNvPr id="742" name="Google Shape;742;p33"/>
          <p:cNvSpPr txBox="1"/>
          <p:nvPr>
            <p:ph idx="4" type="body"/>
          </p:nvPr>
        </p:nvSpPr>
        <p:spPr>
          <a:xfrm>
            <a:off x="6275425" y="2874075"/>
            <a:ext cx="2141400" cy="9855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743" name="Google Shape;743;p33"/>
          <p:cNvSpPr/>
          <p:nvPr/>
        </p:nvSpPr>
        <p:spPr>
          <a:xfrm>
            <a:off x="3289100" y="1350075"/>
            <a:ext cx="2461200" cy="28077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44" name="Google Shape;744;p33"/>
          <p:cNvSpPr txBox="1"/>
          <p:nvPr>
            <p:ph idx="5" type="subTitle"/>
          </p:nvPr>
        </p:nvSpPr>
        <p:spPr>
          <a:xfrm>
            <a:off x="3450150" y="1786100"/>
            <a:ext cx="2141400" cy="458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2000"/>
              <a:buFont typeface="DM Sans Medium"/>
              <a:buNone/>
              <a:defRPr sz="20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2000"/>
              <a:buNone/>
              <a:defRPr sz="2000">
                <a:solidFill>
                  <a:schemeClr val="accent1"/>
                </a:solidFill>
              </a:defRPr>
            </a:lvl2pPr>
            <a:lvl3pPr lvl="2">
              <a:spcBef>
                <a:spcPts val="0"/>
              </a:spcBef>
              <a:spcAft>
                <a:spcPts val="0"/>
              </a:spcAft>
              <a:buClr>
                <a:schemeClr val="accent1"/>
              </a:buClr>
              <a:buSzPts val="2000"/>
              <a:buNone/>
              <a:defRPr sz="2000">
                <a:solidFill>
                  <a:schemeClr val="accent1"/>
                </a:solidFill>
              </a:defRPr>
            </a:lvl3pPr>
            <a:lvl4pPr lvl="3">
              <a:spcBef>
                <a:spcPts val="0"/>
              </a:spcBef>
              <a:spcAft>
                <a:spcPts val="0"/>
              </a:spcAft>
              <a:buClr>
                <a:schemeClr val="accent1"/>
              </a:buClr>
              <a:buSzPts val="2000"/>
              <a:buNone/>
              <a:defRPr sz="2000">
                <a:solidFill>
                  <a:schemeClr val="accent1"/>
                </a:solidFill>
              </a:defRPr>
            </a:lvl4pPr>
            <a:lvl5pPr lvl="4">
              <a:spcBef>
                <a:spcPts val="0"/>
              </a:spcBef>
              <a:spcAft>
                <a:spcPts val="0"/>
              </a:spcAft>
              <a:buClr>
                <a:schemeClr val="accent1"/>
              </a:buClr>
              <a:buSzPts val="2000"/>
              <a:buNone/>
              <a:defRPr sz="2000">
                <a:solidFill>
                  <a:schemeClr val="accent1"/>
                </a:solidFill>
              </a:defRPr>
            </a:lvl5pPr>
            <a:lvl6pPr lvl="5">
              <a:spcBef>
                <a:spcPts val="0"/>
              </a:spcBef>
              <a:spcAft>
                <a:spcPts val="0"/>
              </a:spcAft>
              <a:buClr>
                <a:schemeClr val="accent1"/>
              </a:buClr>
              <a:buSzPts val="2000"/>
              <a:buNone/>
              <a:defRPr sz="2000">
                <a:solidFill>
                  <a:schemeClr val="accent1"/>
                </a:solidFill>
              </a:defRPr>
            </a:lvl6pPr>
            <a:lvl7pPr lvl="6">
              <a:spcBef>
                <a:spcPts val="0"/>
              </a:spcBef>
              <a:spcAft>
                <a:spcPts val="0"/>
              </a:spcAft>
              <a:buClr>
                <a:schemeClr val="accent1"/>
              </a:buClr>
              <a:buSzPts val="2000"/>
              <a:buNone/>
              <a:defRPr sz="2000">
                <a:solidFill>
                  <a:schemeClr val="accent1"/>
                </a:solidFill>
              </a:defRPr>
            </a:lvl7pPr>
            <a:lvl8pPr lvl="7">
              <a:spcBef>
                <a:spcPts val="0"/>
              </a:spcBef>
              <a:spcAft>
                <a:spcPts val="0"/>
              </a:spcAft>
              <a:buClr>
                <a:schemeClr val="accent1"/>
              </a:buClr>
              <a:buSzPts val="2000"/>
              <a:buNone/>
              <a:defRPr sz="2000">
                <a:solidFill>
                  <a:schemeClr val="accent1"/>
                </a:solidFill>
              </a:defRPr>
            </a:lvl8pPr>
            <a:lvl9pPr lvl="8">
              <a:spcBef>
                <a:spcPts val="0"/>
              </a:spcBef>
              <a:spcAft>
                <a:spcPts val="0"/>
              </a:spcAft>
              <a:buClr>
                <a:schemeClr val="accent1"/>
              </a:buClr>
              <a:buSzPts val="2000"/>
              <a:buNone/>
              <a:defRPr sz="2000">
                <a:solidFill>
                  <a:schemeClr val="accent1"/>
                </a:solidFill>
              </a:defRPr>
            </a:lvl9pPr>
          </a:lstStyle>
          <a:p/>
        </p:txBody>
      </p:sp>
      <p:sp>
        <p:nvSpPr>
          <p:cNvPr id="745" name="Google Shape;745;p33"/>
          <p:cNvSpPr txBox="1"/>
          <p:nvPr>
            <p:ph idx="6" type="body"/>
          </p:nvPr>
        </p:nvSpPr>
        <p:spPr>
          <a:xfrm>
            <a:off x="3450150" y="2874075"/>
            <a:ext cx="2141400" cy="9855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7">
    <p:bg>
      <p:bgPr>
        <a:solidFill>
          <a:schemeClr val="accent5"/>
        </a:solidFill>
      </p:bgPr>
    </p:bg>
    <p:spTree>
      <p:nvGrpSpPr>
        <p:cNvPr id="746" name="Shape 746"/>
        <p:cNvGrpSpPr/>
        <p:nvPr/>
      </p:nvGrpSpPr>
      <p:grpSpPr>
        <a:xfrm>
          <a:off x="0" y="0"/>
          <a:ext cx="0" cy="0"/>
          <a:chOff x="0" y="0"/>
          <a:chExt cx="0" cy="0"/>
        </a:xfrm>
      </p:grpSpPr>
      <p:sp>
        <p:nvSpPr>
          <p:cNvPr id="747" name="Google Shape;747;p34"/>
          <p:cNvSpPr/>
          <p:nvPr/>
        </p:nvSpPr>
        <p:spPr>
          <a:xfrm flipH="1">
            <a:off x="6029550" y="1195474"/>
            <a:ext cx="1132200" cy="11322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48" name="Google Shape;748;p34"/>
          <p:cNvSpPr/>
          <p:nvPr/>
        </p:nvSpPr>
        <p:spPr>
          <a:xfrm flipH="1">
            <a:off x="1903351" y="1918650"/>
            <a:ext cx="4569900" cy="1915800"/>
          </a:xfrm>
          <a:prstGeom prst="snip2DiagRect">
            <a:avLst>
              <a:gd fmla="val 0" name="adj1"/>
              <a:gd fmla="val 24581" name="adj2"/>
            </a:avLst>
          </a:prstGeom>
          <a:solidFill>
            <a:schemeClr val="accent3"/>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49" name="Google Shape;749;p34"/>
          <p:cNvSpPr/>
          <p:nvPr/>
        </p:nvSpPr>
        <p:spPr>
          <a:xfrm flipH="1">
            <a:off x="2055751" y="1766250"/>
            <a:ext cx="4569900" cy="1915800"/>
          </a:xfrm>
          <a:prstGeom prst="snip2DiagRect">
            <a:avLst>
              <a:gd fmla="val 0" name="adj1"/>
              <a:gd fmla="val 24581" name="adj2"/>
            </a:avLst>
          </a:prstGeom>
          <a:solidFill>
            <a:schemeClr val="accent6"/>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0" name="Google Shape;750;p34"/>
          <p:cNvSpPr/>
          <p:nvPr/>
        </p:nvSpPr>
        <p:spPr>
          <a:xfrm flipH="1">
            <a:off x="2208151" y="1613850"/>
            <a:ext cx="4569900" cy="1915800"/>
          </a:xfrm>
          <a:prstGeom prst="snip2DiagRect">
            <a:avLst>
              <a:gd fmla="val 0" name="adj1"/>
              <a:gd fmla="val 24581" name="adj2"/>
            </a:avLst>
          </a:prstGeom>
          <a:solidFill>
            <a:schemeClr val="lt1"/>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1" name="Google Shape;751;p34"/>
          <p:cNvSpPr/>
          <p:nvPr/>
        </p:nvSpPr>
        <p:spPr>
          <a:xfrm>
            <a:off x="-60650" y="5022275"/>
            <a:ext cx="3819000" cy="168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2" name="Google Shape;752;p34"/>
          <p:cNvSpPr/>
          <p:nvPr/>
        </p:nvSpPr>
        <p:spPr>
          <a:xfrm>
            <a:off x="-60650" y="2057225"/>
            <a:ext cx="177000" cy="3047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3" name="Google Shape;753;p34"/>
          <p:cNvSpPr/>
          <p:nvPr/>
        </p:nvSpPr>
        <p:spPr>
          <a:xfrm rot="10800000">
            <a:off x="7811975" y="-86625"/>
            <a:ext cx="1486200" cy="680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4" name="Google Shape;754;p34"/>
          <p:cNvSpPr/>
          <p:nvPr/>
        </p:nvSpPr>
        <p:spPr>
          <a:xfrm rot="10800000">
            <a:off x="8869950" y="471375"/>
            <a:ext cx="424800" cy="1872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5" name="Google Shape;755;p34"/>
          <p:cNvSpPr txBox="1"/>
          <p:nvPr>
            <p:ph type="title"/>
          </p:nvPr>
        </p:nvSpPr>
        <p:spPr>
          <a:xfrm>
            <a:off x="2626207" y="2342700"/>
            <a:ext cx="3891600" cy="458100"/>
          </a:xfrm>
          <a:prstGeom prst="rect">
            <a:avLst/>
          </a:prstGeom>
        </p:spPr>
        <p:txBody>
          <a:bodyPr anchorCtr="0" anchor="ctr" bIns="0" lIns="0" spcFirstLastPara="1" rIns="0" wrap="square" tIns="0">
            <a:noAutofit/>
          </a:bodyPr>
          <a:lstStyle>
            <a:lvl1pPr lvl="0" algn="ctr">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grpSp>
        <p:nvGrpSpPr>
          <p:cNvPr id="756" name="Google Shape;756;p34"/>
          <p:cNvGrpSpPr/>
          <p:nvPr/>
        </p:nvGrpSpPr>
        <p:grpSpPr>
          <a:xfrm>
            <a:off x="-482802" y="3349356"/>
            <a:ext cx="2277538" cy="2277538"/>
            <a:chOff x="987244" y="313753"/>
            <a:chExt cx="555321" cy="555321"/>
          </a:xfrm>
        </p:grpSpPr>
        <p:grpSp>
          <p:nvGrpSpPr>
            <p:cNvPr id="757" name="Google Shape;757;p34"/>
            <p:cNvGrpSpPr/>
            <p:nvPr/>
          </p:nvGrpSpPr>
          <p:grpSpPr>
            <a:xfrm>
              <a:off x="1068575" y="395075"/>
              <a:ext cx="392675" cy="392675"/>
              <a:chOff x="458050" y="265600"/>
              <a:chExt cx="392675" cy="392675"/>
            </a:xfrm>
          </p:grpSpPr>
          <p:sp>
            <p:nvSpPr>
              <p:cNvPr id="758" name="Google Shape;758;p3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9" name="Google Shape;759;p3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0" name="Google Shape;760;p3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1" name="Google Shape;761;p3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62" name="Google Shape;762;p34"/>
            <p:cNvGrpSpPr/>
            <p:nvPr/>
          </p:nvGrpSpPr>
          <p:grpSpPr>
            <a:xfrm rot="-2700000">
              <a:off x="1068569" y="395078"/>
              <a:ext cx="392671" cy="392671"/>
              <a:chOff x="458050" y="265600"/>
              <a:chExt cx="392675" cy="392675"/>
            </a:xfrm>
          </p:grpSpPr>
          <p:sp>
            <p:nvSpPr>
              <p:cNvPr id="763" name="Google Shape;763;p3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4" name="Google Shape;764;p3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5" name="Google Shape;765;p3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6" name="Google Shape;766;p3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767" name="Google Shape;767;p34"/>
          <p:cNvGrpSpPr/>
          <p:nvPr/>
        </p:nvGrpSpPr>
        <p:grpSpPr>
          <a:xfrm flipH="1" rot="10800000">
            <a:off x="8137738" y="153313"/>
            <a:ext cx="392675" cy="392675"/>
            <a:chOff x="458050" y="265600"/>
            <a:chExt cx="392675" cy="392675"/>
          </a:xfrm>
        </p:grpSpPr>
        <p:sp>
          <p:nvSpPr>
            <p:cNvPr id="768" name="Google Shape;768;p34"/>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9" name="Google Shape;769;p34"/>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0" name="Google Shape;770;p34"/>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1" name="Google Shape;771;p34"/>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72" name="Google Shape;772;p34"/>
          <p:cNvGrpSpPr/>
          <p:nvPr/>
        </p:nvGrpSpPr>
        <p:grpSpPr>
          <a:xfrm flipH="1" rot="10800000">
            <a:off x="8677638" y="153325"/>
            <a:ext cx="392675" cy="392675"/>
            <a:chOff x="458050" y="265600"/>
            <a:chExt cx="392675" cy="392675"/>
          </a:xfrm>
        </p:grpSpPr>
        <p:sp>
          <p:nvSpPr>
            <p:cNvPr id="773" name="Google Shape;773;p34"/>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4" name="Google Shape;774;p34"/>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5" name="Google Shape;775;p34"/>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6" name="Google Shape;776;p34"/>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77" name="Google Shape;777;p34"/>
          <p:cNvGrpSpPr/>
          <p:nvPr/>
        </p:nvGrpSpPr>
        <p:grpSpPr>
          <a:xfrm flipH="1" rot="10800000">
            <a:off x="8412138" y="545988"/>
            <a:ext cx="392675" cy="392675"/>
            <a:chOff x="458050" y="265600"/>
            <a:chExt cx="392675" cy="392675"/>
          </a:xfrm>
        </p:grpSpPr>
        <p:sp>
          <p:nvSpPr>
            <p:cNvPr id="778" name="Google Shape;778;p34"/>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9" name="Google Shape;779;p34"/>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0" name="Google Shape;780;p34"/>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1" name="Google Shape;781;p34"/>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782" name="Google Shape;782;p34"/>
          <p:cNvSpPr/>
          <p:nvPr/>
        </p:nvSpPr>
        <p:spPr>
          <a:xfrm rot="-5400000">
            <a:off x="8233375" y="4274900"/>
            <a:ext cx="1002600" cy="92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3" name="Google Shape;783;p34"/>
          <p:cNvSpPr/>
          <p:nvPr/>
        </p:nvSpPr>
        <p:spPr>
          <a:xfrm rot="5400000">
            <a:off x="-97165" y="0"/>
            <a:ext cx="1002600" cy="861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p:cSld name="DEFAULT">
    <p:bg>
      <p:bgPr>
        <a:solidFill>
          <a:schemeClr val="accent1"/>
        </a:solidFill>
      </p:bgPr>
    </p:bg>
    <p:spTree>
      <p:nvGrpSpPr>
        <p:cNvPr id="784" name="Shape 784"/>
        <p:cNvGrpSpPr/>
        <p:nvPr/>
      </p:nvGrpSpPr>
      <p:grpSpPr>
        <a:xfrm>
          <a:off x="0" y="0"/>
          <a:ext cx="0" cy="0"/>
          <a:chOff x="0" y="0"/>
          <a:chExt cx="0" cy="0"/>
        </a:xfrm>
      </p:grpSpPr>
      <p:sp>
        <p:nvSpPr>
          <p:cNvPr id="785" name="Google Shape;785;p35"/>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786" name="Google Shape;786;p35"/>
          <p:cNvSpPr txBox="1"/>
          <p:nvPr>
            <p:ph idx="1" type="subTitle"/>
          </p:nvPr>
        </p:nvSpPr>
        <p:spPr>
          <a:xfrm>
            <a:off x="774525" y="1252525"/>
            <a:ext cx="33702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787" name="Google Shape;787;p35"/>
          <p:cNvSpPr txBox="1"/>
          <p:nvPr>
            <p:ph idx="2" type="body"/>
          </p:nvPr>
        </p:nvSpPr>
        <p:spPr>
          <a:xfrm>
            <a:off x="774525" y="1805525"/>
            <a:ext cx="33702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788" name="Google Shape;788;p35"/>
          <p:cNvSpPr txBox="1"/>
          <p:nvPr>
            <p:ph idx="3" type="subTitle"/>
          </p:nvPr>
        </p:nvSpPr>
        <p:spPr>
          <a:xfrm>
            <a:off x="5290500" y="1252525"/>
            <a:ext cx="33702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789" name="Google Shape;789;p35"/>
          <p:cNvSpPr txBox="1"/>
          <p:nvPr>
            <p:ph idx="4" type="body"/>
          </p:nvPr>
        </p:nvSpPr>
        <p:spPr>
          <a:xfrm>
            <a:off x="5290500" y="1805525"/>
            <a:ext cx="33702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790" name="Google Shape;790;p35"/>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791" name="Google Shape;791;p35"/>
          <p:cNvGrpSpPr/>
          <p:nvPr/>
        </p:nvGrpSpPr>
        <p:grpSpPr>
          <a:xfrm rot="-5400000">
            <a:off x="-1114733" y="2773680"/>
            <a:ext cx="3276643" cy="234348"/>
            <a:chOff x="-4640549" y="265600"/>
            <a:chExt cx="5491274" cy="392675"/>
          </a:xfrm>
        </p:grpSpPr>
        <p:sp>
          <p:nvSpPr>
            <p:cNvPr id="792" name="Google Shape;792;p3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3" name="Google Shape;793;p3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4" name="Google Shape;794;p35"/>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5" name="Google Shape;795;p3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96" name="Google Shape;796;p35"/>
          <p:cNvGrpSpPr/>
          <p:nvPr/>
        </p:nvGrpSpPr>
        <p:grpSpPr>
          <a:xfrm rot="-5400000">
            <a:off x="3414067" y="2773680"/>
            <a:ext cx="3276643" cy="234348"/>
            <a:chOff x="-4640549" y="265600"/>
            <a:chExt cx="5491274" cy="392675"/>
          </a:xfrm>
        </p:grpSpPr>
        <p:sp>
          <p:nvSpPr>
            <p:cNvPr id="797" name="Google Shape;797;p3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8" name="Google Shape;798;p3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9" name="Google Shape;799;p35"/>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00" name="Google Shape;800;p3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Image">
  <p:cSld name="DEFAULT_4">
    <p:bg>
      <p:bgPr>
        <a:solidFill>
          <a:schemeClr val="accent1"/>
        </a:solidFill>
      </p:bgPr>
    </p:bg>
    <p:spTree>
      <p:nvGrpSpPr>
        <p:cNvPr id="801" name="Shape 801"/>
        <p:cNvGrpSpPr/>
        <p:nvPr/>
      </p:nvGrpSpPr>
      <p:grpSpPr>
        <a:xfrm>
          <a:off x="0" y="0"/>
          <a:ext cx="0" cy="0"/>
          <a:chOff x="0" y="0"/>
          <a:chExt cx="0" cy="0"/>
        </a:xfrm>
      </p:grpSpPr>
      <p:sp>
        <p:nvSpPr>
          <p:cNvPr id="802" name="Google Shape;802;p36"/>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03" name="Google Shape;803;p36"/>
          <p:cNvSpPr txBox="1"/>
          <p:nvPr>
            <p:ph idx="1" type="subTitle"/>
          </p:nvPr>
        </p:nvSpPr>
        <p:spPr>
          <a:xfrm>
            <a:off x="774525" y="2515000"/>
            <a:ext cx="3370200" cy="1908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04" name="Google Shape;804;p36"/>
          <p:cNvSpPr txBox="1"/>
          <p:nvPr>
            <p:ph idx="2" type="body"/>
          </p:nvPr>
        </p:nvSpPr>
        <p:spPr>
          <a:xfrm>
            <a:off x="774525" y="2876926"/>
            <a:ext cx="3370200" cy="18930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05" name="Google Shape;805;p36"/>
          <p:cNvSpPr txBox="1"/>
          <p:nvPr>
            <p:ph idx="3" type="subTitle"/>
          </p:nvPr>
        </p:nvSpPr>
        <p:spPr>
          <a:xfrm>
            <a:off x="5290500" y="2515000"/>
            <a:ext cx="3370200" cy="1908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06" name="Google Shape;806;p36"/>
          <p:cNvSpPr txBox="1"/>
          <p:nvPr>
            <p:ph idx="4" type="body"/>
          </p:nvPr>
        </p:nvSpPr>
        <p:spPr>
          <a:xfrm>
            <a:off x="5290500" y="2876926"/>
            <a:ext cx="3370200" cy="18930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07" name="Google Shape;807;p36"/>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808" name="Google Shape;808;p36"/>
          <p:cNvGrpSpPr/>
          <p:nvPr/>
        </p:nvGrpSpPr>
        <p:grpSpPr>
          <a:xfrm rot="-5400000">
            <a:off x="-1341513" y="2782595"/>
            <a:ext cx="3730222" cy="234348"/>
            <a:chOff x="-4640549" y="265600"/>
            <a:chExt cx="5491274" cy="392675"/>
          </a:xfrm>
        </p:grpSpPr>
        <p:sp>
          <p:nvSpPr>
            <p:cNvPr id="809" name="Google Shape;809;p36"/>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0" name="Google Shape;810;p36"/>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1" name="Google Shape;811;p36"/>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2" name="Google Shape;812;p36"/>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813" name="Google Shape;813;p36"/>
          <p:cNvGrpSpPr/>
          <p:nvPr/>
        </p:nvGrpSpPr>
        <p:grpSpPr>
          <a:xfrm rot="-5400000">
            <a:off x="3184816" y="2785104"/>
            <a:ext cx="3735165" cy="234348"/>
            <a:chOff x="-4640549" y="265600"/>
            <a:chExt cx="5491274" cy="392675"/>
          </a:xfrm>
        </p:grpSpPr>
        <p:sp>
          <p:nvSpPr>
            <p:cNvPr id="814" name="Google Shape;814;p36"/>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5" name="Google Shape;815;p36"/>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6" name="Google Shape;816;p36"/>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7" name="Google Shape;817;p36"/>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18" name="Google Shape;818;p36"/>
          <p:cNvSpPr/>
          <p:nvPr>
            <p:ph idx="5" type="pic"/>
          </p:nvPr>
        </p:nvSpPr>
        <p:spPr>
          <a:xfrm>
            <a:off x="767225" y="1034700"/>
            <a:ext cx="3402000" cy="1348200"/>
          </a:xfrm>
          <a:prstGeom prst="rect">
            <a:avLst/>
          </a:prstGeom>
          <a:noFill/>
          <a:ln>
            <a:noFill/>
          </a:ln>
        </p:spPr>
      </p:sp>
      <p:sp>
        <p:nvSpPr>
          <p:cNvPr id="819" name="Google Shape;819;p36"/>
          <p:cNvSpPr/>
          <p:nvPr>
            <p:ph idx="6" type="pic"/>
          </p:nvPr>
        </p:nvSpPr>
        <p:spPr>
          <a:xfrm>
            <a:off x="5274600" y="1034725"/>
            <a:ext cx="3402000" cy="1348200"/>
          </a:xfrm>
          <a:prstGeom prst="rect">
            <a:avLst/>
          </a:prstGeom>
          <a:noFill/>
          <a:ln>
            <a:noFill/>
          </a:ln>
        </p:spPr>
      </p:sp>
    </p:spTree>
  </p:cSld>
  <p:clrMapOvr>
    <a:masterClrMapping/>
  </p:clrMapOvr>
  <p:extLst>
    <p:ext uri="{DCECCB84-F9BA-43D5-87BE-67443E8EF086}">
      <p15:sldGuideLst>
        <p15:guide id="1" orient="horz" pos="1501">
          <p15:clr>
            <a:srgbClr val="E46962"/>
          </p15:clr>
        </p15:guide>
        <p15:guide id="2" orient="horz" pos="3005">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1 Image">
  <p:cSld name="DEFAULT_3">
    <p:bg>
      <p:bgPr>
        <a:solidFill>
          <a:schemeClr val="accent1"/>
        </a:solidFill>
      </p:bgPr>
    </p:bg>
    <p:spTree>
      <p:nvGrpSpPr>
        <p:cNvPr id="820" name="Shape 820"/>
        <p:cNvGrpSpPr/>
        <p:nvPr/>
      </p:nvGrpSpPr>
      <p:grpSpPr>
        <a:xfrm>
          <a:off x="0" y="0"/>
          <a:ext cx="0" cy="0"/>
          <a:chOff x="0" y="0"/>
          <a:chExt cx="0" cy="0"/>
        </a:xfrm>
      </p:grpSpPr>
      <p:sp>
        <p:nvSpPr>
          <p:cNvPr id="821" name="Google Shape;821;p37"/>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22" name="Google Shape;822;p37"/>
          <p:cNvSpPr txBox="1"/>
          <p:nvPr>
            <p:ph idx="1" type="subTitle"/>
          </p:nvPr>
        </p:nvSpPr>
        <p:spPr>
          <a:xfrm>
            <a:off x="774525" y="2488475"/>
            <a:ext cx="2247600" cy="1812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23" name="Google Shape;823;p37"/>
          <p:cNvSpPr txBox="1"/>
          <p:nvPr>
            <p:ph idx="2" type="body"/>
          </p:nvPr>
        </p:nvSpPr>
        <p:spPr>
          <a:xfrm>
            <a:off x="774525" y="2831903"/>
            <a:ext cx="2247600" cy="1651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24" name="Google Shape;824;p37"/>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825" name="Google Shape;825;p37"/>
          <p:cNvGrpSpPr/>
          <p:nvPr/>
        </p:nvGrpSpPr>
        <p:grpSpPr>
          <a:xfrm rot="-5400000">
            <a:off x="-1135040" y="2752895"/>
            <a:ext cx="3317279" cy="234348"/>
            <a:chOff x="-4640549" y="265600"/>
            <a:chExt cx="5491274" cy="392675"/>
          </a:xfrm>
        </p:grpSpPr>
        <p:sp>
          <p:nvSpPr>
            <p:cNvPr id="826" name="Google Shape;826;p37"/>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27" name="Google Shape;827;p37"/>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28" name="Google Shape;828;p37"/>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29" name="Google Shape;829;p37"/>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30" name="Google Shape;830;p37"/>
          <p:cNvSpPr txBox="1"/>
          <p:nvPr>
            <p:ph idx="3" type="subTitle"/>
          </p:nvPr>
        </p:nvSpPr>
        <p:spPr>
          <a:xfrm>
            <a:off x="6469600" y="2489054"/>
            <a:ext cx="2247600" cy="1812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31" name="Google Shape;831;p37"/>
          <p:cNvSpPr txBox="1"/>
          <p:nvPr>
            <p:ph idx="4" type="body"/>
          </p:nvPr>
        </p:nvSpPr>
        <p:spPr>
          <a:xfrm>
            <a:off x="6469600" y="2862768"/>
            <a:ext cx="2247600" cy="1651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32" name="Google Shape;832;p37"/>
          <p:cNvGrpSpPr/>
          <p:nvPr/>
        </p:nvGrpSpPr>
        <p:grpSpPr>
          <a:xfrm rot="-5400000">
            <a:off x="4560036" y="2803209"/>
            <a:ext cx="3317279" cy="234348"/>
            <a:chOff x="-4640549" y="265600"/>
            <a:chExt cx="5491274" cy="392675"/>
          </a:xfrm>
        </p:grpSpPr>
        <p:sp>
          <p:nvSpPr>
            <p:cNvPr id="833" name="Google Shape;833;p37"/>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4" name="Google Shape;834;p37"/>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5" name="Google Shape;835;p37"/>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6" name="Google Shape;836;p37"/>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37" name="Google Shape;837;p37"/>
          <p:cNvSpPr txBox="1"/>
          <p:nvPr>
            <p:ph idx="5" type="subTitle"/>
          </p:nvPr>
        </p:nvSpPr>
        <p:spPr>
          <a:xfrm>
            <a:off x="3622063" y="2488475"/>
            <a:ext cx="2247600" cy="1812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38" name="Google Shape;838;p37"/>
          <p:cNvSpPr txBox="1"/>
          <p:nvPr>
            <p:ph idx="6" type="body"/>
          </p:nvPr>
        </p:nvSpPr>
        <p:spPr>
          <a:xfrm>
            <a:off x="3622063" y="2831903"/>
            <a:ext cx="2247600" cy="1651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39" name="Google Shape;839;p37"/>
          <p:cNvGrpSpPr/>
          <p:nvPr/>
        </p:nvGrpSpPr>
        <p:grpSpPr>
          <a:xfrm rot="-5400000">
            <a:off x="1712498" y="2752895"/>
            <a:ext cx="3317279" cy="234348"/>
            <a:chOff x="-4640549" y="265600"/>
            <a:chExt cx="5491274" cy="392675"/>
          </a:xfrm>
        </p:grpSpPr>
        <p:sp>
          <p:nvSpPr>
            <p:cNvPr id="840" name="Google Shape;840;p37"/>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41" name="Google Shape;841;p37"/>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42" name="Google Shape;842;p37"/>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43" name="Google Shape;843;p37"/>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44" name="Google Shape;844;p37"/>
          <p:cNvSpPr/>
          <p:nvPr>
            <p:ph idx="7" type="pic"/>
          </p:nvPr>
        </p:nvSpPr>
        <p:spPr>
          <a:xfrm>
            <a:off x="774525" y="1190500"/>
            <a:ext cx="2247600" cy="1132200"/>
          </a:xfrm>
          <a:prstGeom prst="rect">
            <a:avLst/>
          </a:prstGeom>
          <a:noFill/>
          <a:ln>
            <a:noFill/>
          </a:ln>
        </p:spPr>
      </p:sp>
      <p:sp>
        <p:nvSpPr>
          <p:cNvPr id="845" name="Google Shape;845;p37"/>
          <p:cNvSpPr/>
          <p:nvPr>
            <p:ph idx="8" type="pic"/>
          </p:nvPr>
        </p:nvSpPr>
        <p:spPr>
          <a:xfrm>
            <a:off x="3622075" y="1190500"/>
            <a:ext cx="2247600" cy="1132200"/>
          </a:xfrm>
          <a:prstGeom prst="rect">
            <a:avLst/>
          </a:prstGeom>
          <a:noFill/>
          <a:ln>
            <a:noFill/>
          </a:ln>
        </p:spPr>
      </p:sp>
      <p:sp>
        <p:nvSpPr>
          <p:cNvPr id="846" name="Google Shape;846;p37"/>
          <p:cNvSpPr/>
          <p:nvPr>
            <p:ph idx="9" type="pic"/>
          </p:nvPr>
        </p:nvSpPr>
        <p:spPr>
          <a:xfrm>
            <a:off x="6469625" y="1190500"/>
            <a:ext cx="2247600" cy="1132200"/>
          </a:xfrm>
          <a:prstGeom prst="rect">
            <a:avLst/>
          </a:prstGeom>
          <a:noFill/>
          <a:ln>
            <a:noFill/>
          </a:ln>
        </p:spPr>
      </p:sp>
    </p:spTree>
  </p:cSld>
  <p:clrMapOvr>
    <a:masterClrMapping/>
  </p:clrMapOvr>
  <p:extLst>
    <p:ext uri="{DCECCB84-F9BA-43D5-87BE-67443E8EF086}">
      <p15:sldGuideLst>
        <p15:guide id="1" pos="488">
          <p15:clr>
            <a:srgbClr val="E46962"/>
          </p15:clr>
        </p15:guide>
        <p15:guide id="2" pos="2282">
          <p15:clr>
            <a:srgbClr val="E46962"/>
          </p15:clr>
        </p15:guide>
        <p15:guide id="3" orient="horz" pos="1463">
          <p15:clr>
            <a:srgbClr val="E46962"/>
          </p15:clr>
        </p15:guide>
        <p15:guide id="4" pos="4075">
          <p15:clr>
            <a:srgbClr val="E46962"/>
          </p15:clr>
        </p15:guide>
        <p15:guide id="5" orient="horz" pos="156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p:cSld name="DEFAULT_3_1">
    <p:bg>
      <p:bgPr>
        <a:solidFill>
          <a:schemeClr val="accent1"/>
        </a:solidFill>
      </p:bgPr>
    </p:bg>
    <p:spTree>
      <p:nvGrpSpPr>
        <p:cNvPr id="847" name="Shape 847"/>
        <p:cNvGrpSpPr/>
        <p:nvPr/>
      </p:nvGrpSpPr>
      <p:grpSpPr>
        <a:xfrm>
          <a:off x="0" y="0"/>
          <a:ext cx="0" cy="0"/>
          <a:chOff x="0" y="0"/>
          <a:chExt cx="0" cy="0"/>
        </a:xfrm>
      </p:grpSpPr>
      <p:sp>
        <p:nvSpPr>
          <p:cNvPr id="848" name="Google Shape;848;p38"/>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49" name="Google Shape;849;p38"/>
          <p:cNvSpPr txBox="1"/>
          <p:nvPr>
            <p:ph idx="1" type="subTitle"/>
          </p:nvPr>
        </p:nvSpPr>
        <p:spPr>
          <a:xfrm>
            <a:off x="774525" y="12525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50" name="Google Shape;850;p38"/>
          <p:cNvSpPr txBox="1"/>
          <p:nvPr>
            <p:ph idx="2" type="body"/>
          </p:nvPr>
        </p:nvSpPr>
        <p:spPr>
          <a:xfrm>
            <a:off x="774525" y="18055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51" name="Google Shape;851;p38"/>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852" name="Google Shape;852;p38"/>
          <p:cNvGrpSpPr/>
          <p:nvPr/>
        </p:nvGrpSpPr>
        <p:grpSpPr>
          <a:xfrm rot="-5400000">
            <a:off x="-1114733" y="2773680"/>
            <a:ext cx="3276643" cy="234348"/>
            <a:chOff x="-4640549" y="265600"/>
            <a:chExt cx="5491274" cy="392675"/>
          </a:xfrm>
        </p:grpSpPr>
        <p:sp>
          <p:nvSpPr>
            <p:cNvPr id="853" name="Google Shape;853;p38"/>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54" name="Google Shape;854;p38"/>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55" name="Google Shape;855;p38"/>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56" name="Google Shape;856;p38"/>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57" name="Google Shape;857;p38"/>
          <p:cNvSpPr txBox="1"/>
          <p:nvPr>
            <p:ph idx="3" type="subTitle"/>
          </p:nvPr>
        </p:nvSpPr>
        <p:spPr>
          <a:xfrm>
            <a:off x="6469600" y="13022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58" name="Google Shape;858;p38"/>
          <p:cNvSpPr txBox="1"/>
          <p:nvPr>
            <p:ph idx="4" type="body"/>
          </p:nvPr>
        </p:nvSpPr>
        <p:spPr>
          <a:xfrm>
            <a:off x="6469600" y="18552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59" name="Google Shape;859;p38"/>
          <p:cNvGrpSpPr/>
          <p:nvPr/>
        </p:nvGrpSpPr>
        <p:grpSpPr>
          <a:xfrm rot="-5400000">
            <a:off x="4580342" y="2823380"/>
            <a:ext cx="3276643" cy="234348"/>
            <a:chOff x="-4640549" y="265600"/>
            <a:chExt cx="5491274" cy="392675"/>
          </a:xfrm>
        </p:grpSpPr>
        <p:sp>
          <p:nvSpPr>
            <p:cNvPr id="860" name="Google Shape;860;p38"/>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1" name="Google Shape;861;p38"/>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2" name="Google Shape;862;p38"/>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3" name="Google Shape;863;p38"/>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64" name="Google Shape;864;p38"/>
          <p:cNvSpPr txBox="1"/>
          <p:nvPr>
            <p:ph idx="5" type="subTitle"/>
          </p:nvPr>
        </p:nvSpPr>
        <p:spPr>
          <a:xfrm>
            <a:off x="3622063" y="12525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65" name="Google Shape;865;p38"/>
          <p:cNvSpPr txBox="1"/>
          <p:nvPr>
            <p:ph idx="6" type="body"/>
          </p:nvPr>
        </p:nvSpPr>
        <p:spPr>
          <a:xfrm>
            <a:off x="3622063" y="18055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66" name="Google Shape;866;p38"/>
          <p:cNvGrpSpPr/>
          <p:nvPr/>
        </p:nvGrpSpPr>
        <p:grpSpPr>
          <a:xfrm rot="-5400000">
            <a:off x="1732805" y="2773680"/>
            <a:ext cx="3276643" cy="234348"/>
            <a:chOff x="-4640549" y="265600"/>
            <a:chExt cx="5491274" cy="392675"/>
          </a:xfrm>
        </p:grpSpPr>
        <p:sp>
          <p:nvSpPr>
            <p:cNvPr id="867" name="Google Shape;867;p38"/>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8" name="Google Shape;868;p38"/>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9" name="Google Shape;869;p38"/>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70" name="Google Shape;870;p38"/>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1 1">
  <p:cSld name="DEFAULT_3_1_1">
    <p:bg>
      <p:bgPr>
        <a:solidFill>
          <a:schemeClr val="accent1"/>
        </a:solidFill>
      </p:bgPr>
    </p:bg>
    <p:spTree>
      <p:nvGrpSpPr>
        <p:cNvPr id="871" name="Shape 871"/>
        <p:cNvGrpSpPr/>
        <p:nvPr/>
      </p:nvGrpSpPr>
      <p:grpSpPr>
        <a:xfrm>
          <a:off x="0" y="0"/>
          <a:ext cx="0" cy="0"/>
          <a:chOff x="0" y="0"/>
          <a:chExt cx="0" cy="0"/>
        </a:xfrm>
      </p:grpSpPr>
      <p:sp>
        <p:nvSpPr>
          <p:cNvPr id="872" name="Google Shape;872;p39"/>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73" name="Google Shape;873;p39"/>
          <p:cNvSpPr txBox="1"/>
          <p:nvPr>
            <p:ph idx="1" type="subTitle"/>
          </p:nvPr>
        </p:nvSpPr>
        <p:spPr>
          <a:xfrm>
            <a:off x="774525" y="12525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74" name="Google Shape;874;p39"/>
          <p:cNvSpPr txBox="1"/>
          <p:nvPr>
            <p:ph idx="2" type="body"/>
          </p:nvPr>
        </p:nvSpPr>
        <p:spPr>
          <a:xfrm>
            <a:off x="774525" y="18055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75" name="Google Shape;875;p39"/>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876" name="Google Shape;876;p39"/>
          <p:cNvGrpSpPr/>
          <p:nvPr/>
        </p:nvGrpSpPr>
        <p:grpSpPr>
          <a:xfrm rot="-5400000">
            <a:off x="-1114733" y="2773680"/>
            <a:ext cx="3276643" cy="234348"/>
            <a:chOff x="-4640549" y="265600"/>
            <a:chExt cx="5491274" cy="392675"/>
          </a:xfrm>
        </p:grpSpPr>
        <p:sp>
          <p:nvSpPr>
            <p:cNvPr id="877" name="Google Shape;877;p39"/>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78" name="Google Shape;878;p39"/>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79" name="Google Shape;879;p39"/>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80" name="Google Shape;880;p39"/>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81" name="Google Shape;881;p39"/>
          <p:cNvSpPr txBox="1"/>
          <p:nvPr>
            <p:ph idx="3" type="subTitle"/>
          </p:nvPr>
        </p:nvSpPr>
        <p:spPr>
          <a:xfrm>
            <a:off x="6469600" y="13022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82" name="Google Shape;882;p39"/>
          <p:cNvSpPr txBox="1"/>
          <p:nvPr>
            <p:ph idx="4" type="body"/>
          </p:nvPr>
        </p:nvSpPr>
        <p:spPr>
          <a:xfrm>
            <a:off x="6469600" y="18552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83" name="Google Shape;883;p39"/>
          <p:cNvGrpSpPr/>
          <p:nvPr/>
        </p:nvGrpSpPr>
        <p:grpSpPr>
          <a:xfrm rot="-5400000">
            <a:off x="4580342" y="2823380"/>
            <a:ext cx="3276643" cy="234348"/>
            <a:chOff x="-4640549" y="265600"/>
            <a:chExt cx="5491274" cy="392675"/>
          </a:xfrm>
        </p:grpSpPr>
        <p:sp>
          <p:nvSpPr>
            <p:cNvPr id="884" name="Google Shape;884;p39"/>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85" name="Google Shape;885;p39"/>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86" name="Google Shape;886;p39"/>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87" name="Google Shape;887;p39"/>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88" name="Google Shape;888;p39"/>
          <p:cNvSpPr txBox="1"/>
          <p:nvPr>
            <p:ph idx="5" type="subTitle"/>
          </p:nvPr>
        </p:nvSpPr>
        <p:spPr>
          <a:xfrm>
            <a:off x="3622063" y="12525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89" name="Google Shape;889;p39"/>
          <p:cNvSpPr txBox="1"/>
          <p:nvPr>
            <p:ph idx="6" type="body"/>
          </p:nvPr>
        </p:nvSpPr>
        <p:spPr>
          <a:xfrm>
            <a:off x="3622063" y="18055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90" name="Google Shape;890;p39"/>
          <p:cNvGrpSpPr/>
          <p:nvPr/>
        </p:nvGrpSpPr>
        <p:grpSpPr>
          <a:xfrm rot="-5400000">
            <a:off x="1732805" y="2773680"/>
            <a:ext cx="3276643" cy="234348"/>
            <a:chOff x="-4640549" y="265600"/>
            <a:chExt cx="5491274" cy="392675"/>
          </a:xfrm>
        </p:grpSpPr>
        <p:sp>
          <p:nvSpPr>
            <p:cNvPr id="891" name="Google Shape;891;p39"/>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92" name="Google Shape;892;p39"/>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93" name="Google Shape;893;p39"/>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94" name="Google Shape;894;p39"/>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3">
  <p:cSld name="DEFAULT_2">
    <p:bg>
      <p:bgPr>
        <a:solidFill>
          <a:schemeClr val="accent1"/>
        </a:solidFill>
      </p:bgPr>
    </p:bg>
    <p:spTree>
      <p:nvGrpSpPr>
        <p:cNvPr id="895" name="Shape 895"/>
        <p:cNvGrpSpPr/>
        <p:nvPr/>
      </p:nvGrpSpPr>
      <p:grpSpPr>
        <a:xfrm>
          <a:off x="0" y="0"/>
          <a:ext cx="0" cy="0"/>
          <a:chOff x="0" y="0"/>
          <a:chExt cx="0" cy="0"/>
        </a:xfrm>
      </p:grpSpPr>
      <p:sp>
        <p:nvSpPr>
          <p:cNvPr id="896" name="Google Shape;896;p40"/>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97" name="Google Shape;897;p40"/>
          <p:cNvSpPr txBox="1"/>
          <p:nvPr>
            <p:ph idx="1" type="subTitle"/>
          </p:nvPr>
        </p:nvSpPr>
        <p:spPr>
          <a:xfrm>
            <a:off x="483300" y="1252525"/>
            <a:ext cx="36615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98" name="Google Shape;898;p40"/>
          <p:cNvSpPr txBox="1"/>
          <p:nvPr>
            <p:ph idx="2" type="body"/>
          </p:nvPr>
        </p:nvSpPr>
        <p:spPr>
          <a:xfrm>
            <a:off x="483300" y="1805525"/>
            <a:ext cx="36615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99" name="Google Shape;899;p40"/>
          <p:cNvSpPr txBox="1"/>
          <p:nvPr>
            <p:ph idx="3" type="subTitle"/>
          </p:nvPr>
        </p:nvSpPr>
        <p:spPr>
          <a:xfrm>
            <a:off x="4999200" y="1252525"/>
            <a:ext cx="36615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900" name="Google Shape;900;p40"/>
          <p:cNvSpPr txBox="1"/>
          <p:nvPr>
            <p:ph idx="4" type="body"/>
          </p:nvPr>
        </p:nvSpPr>
        <p:spPr>
          <a:xfrm>
            <a:off x="4999200" y="1805525"/>
            <a:ext cx="36615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01" name="Google Shape;901;p40"/>
          <p:cNvSpPr/>
          <p:nvPr/>
        </p:nvSpPr>
        <p:spPr>
          <a:xfrm>
            <a:off x="-60650" y="5022275"/>
            <a:ext cx="3819000" cy="168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02" name="Google Shape;902;p40"/>
          <p:cNvSpPr/>
          <p:nvPr/>
        </p:nvSpPr>
        <p:spPr>
          <a:xfrm>
            <a:off x="-60650" y="2057225"/>
            <a:ext cx="177000" cy="3047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03" name="Google Shape;903;p40"/>
          <p:cNvSpPr/>
          <p:nvPr/>
        </p:nvSpPr>
        <p:spPr>
          <a:xfrm rot="10800000">
            <a:off x="8650175" y="-86625"/>
            <a:ext cx="1486200" cy="680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04" name="Google Shape;904;p40"/>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2">
  <p:cSld name="DEFAULT_2_1">
    <p:bg>
      <p:bgPr>
        <a:solidFill>
          <a:schemeClr val="accent1"/>
        </a:solidFill>
      </p:bgPr>
    </p:bg>
    <p:spTree>
      <p:nvGrpSpPr>
        <p:cNvPr id="905" name="Shape 905"/>
        <p:cNvGrpSpPr/>
        <p:nvPr/>
      </p:nvGrpSpPr>
      <p:grpSpPr>
        <a:xfrm>
          <a:off x="0" y="0"/>
          <a:ext cx="0" cy="0"/>
          <a:chOff x="0" y="0"/>
          <a:chExt cx="0" cy="0"/>
        </a:xfrm>
      </p:grpSpPr>
      <p:sp>
        <p:nvSpPr>
          <p:cNvPr id="906" name="Google Shape;906;p41"/>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907" name="Google Shape;907;p41"/>
          <p:cNvSpPr txBox="1"/>
          <p:nvPr>
            <p:ph idx="1" type="subTitle"/>
          </p:nvPr>
        </p:nvSpPr>
        <p:spPr>
          <a:xfrm>
            <a:off x="483300" y="1252525"/>
            <a:ext cx="25977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08" name="Google Shape;908;p41"/>
          <p:cNvSpPr txBox="1"/>
          <p:nvPr>
            <p:ph idx="2" type="body"/>
          </p:nvPr>
        </p:nvSpPr>
        <p:spPr>
          <a:xfrm>
            <a:off x="483300" y="1805525"/>
            <a:ext cx="25977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09" name="Google Shape;909;p41"/>
          <p:cNvSpPr/>
          <p:nvPr/>
        </p:nvSpPr>
        <p:spPr>
          <a:xfrm>
            <a:off x="-60650" y="5022275"/>
            <a:ext cx="3819000" cy="16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0" name="Google Shape;910;p41"/>
          <p:cNvSpPr/>
          <p:nvPr/>
        </p:nvSpPr>
        <p:spPr>
          <a:xfrm>
            <a:off x="-60650" y="2057225"/>
            <a:ext cx="177000" cy="304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1" name="Google Shape;911;p41"/>
          <p:cNvSpPr/>
          <p:nvPr/>
        </p:nvSpPr>
        <p:spPr>
          <a:xfrm rot="10800000">
            <a:off x="8650175" y="-86625"/>
            <a:ext cx="1486200" cy="68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2" name="Google Shape;912;p41"/>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3" name="Google Shape;913;p41"/>
          <p:cNvSpPr txBox="1"/>
          <p:nvPr>
            <p:ph idx="3" type="subTitle"/>
          </p:nvPr>
        </p:nvSpPr>
        <p:spPr>
          <a:xfrm>
            <a:off x="6110500" y="1252525"/>
            <a:ext cx="25977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14" name="Google Shape;914;p41"/>
          <p:cNvSpPr txBox="1"/>
          <p:nvPr>
            <p:ph idx="4" type="body"/>
          </p:nvPr>
        </p:nvSpPr>
        <p:spPr>
          <a:xfrm>
            <a:off x="6110500" y="1805525"/>
            <a:ext cx="25977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15" name="Google Shape;915;p41"/>
          <p:cNvSpPr txBox="1"/>
          <p:nvPr>
            <p:ph idx="5" type="subTitle"/>
          </p:nvPr>
        </p:nvSpPr>
        <p:spPr>
          <a:xfrm>
            <a:off x="3186875" y="1252525"/>
            <a:ext cx="25977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16" name="Google Shape;916;p41"/>
          <p:cNvSpPr txBox="1"/>
          <p:nvPr>
            <p:ph idx="6" type="body"/>
          </p:nvPr>
        </p:nvSpPr>
        <p:spPr>
          <a:xfrm>
            <a:off x="3186875" y="1805525"/>
            <a:ext cx="25977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2">
  <p:cSld name="DEFAULT_1">
    <p:bg>
      <p:bgPr>
        <a:solidFill>
          <a:schemeClr val="accent1"/>
        </a:solidFill>
      </p:bgPr>
    </p:bg>
    <p:spTree>
      <p:nvGrpSpPr>
        <p:cNvPr id="917" name="Shape 917"/>
        <p:cNvGrpSpPr/>
        <p:nvPr/>
      </p:nvGrpSpPr>
      <p:grpSpPr>
        <a:xfrm>
          <a:off x="0" y="0"/>
          <a:ext cx="0" cy="0"/>
          <a:chOff x="0" y="0"/>
          <a:chExt cx="0" cy="0"/>
        </a:xfrm>
      </p:grpSpPr>
      <p:sp>
        <p:nvSpPr>
          <p:cNvPr id="918" name="Google Shape;918;p42"/>
          <p:cNvSpPr/>
          <p:nvPr/>
        </p:nvSpPr>
        <p:spPr>
          <a:xfrm>
            <a:off x="8572475" y="-3575"/>
            <a:ext cx="6528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9" name="Google Shape;919;p42"/>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920" name="Google Shape;920;p42"/>
          <p:cNvSpPr txBox="1"/>
          <p:nvPr>
            <p:ph idx="1" type="subTitle"/>
          </p:nvPr>
        </p:nvSpPr>
        <p:spPr>
          <a:xfrm>
            <a:off x="483300" y="1328725"/>
            <a:ext cx="28974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921" name="Google Shape;921;p42"/>
          <p:cNvSpPr txBox="1"/>
          <p:nvPr>
            <p:ph idx="2" type="body"/>
          </p:nvPr>
        </p:nvSpPr>
        <p:spPr>
          <a:xfrm>
            <a:off x="3809975" y="1328725"/>
            <a:ext cx="4850700" cy="1201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22" name="Google Shape;922;p42"/>
          <p:cNvSpPr txBox="1"/>
          <p:nvPr>
            <p:ph idx="3" type="subTitle"/>
          </p:nvPr>
        </p:nvSpPr>
        <p:spPr>
          <a:xfrm>
            <a:off x="483313" y="3012250"/>
            <a:ext cx="28974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923" name="Google Shape;923;p42"/>
          <p:cNvSpPr txBox="1"/>
          <p:nvPr>
            <p:ph idx="4" type="body"/>
          </p:nvPr>
        </p:nvSpPr>
        <p:spPr>
          <a:xfrm>
            <a:off x="3809988" y="3012250"/>
            <a:ext cx="4850700" cy="1201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924" name="Google Shape;924;p42"/>
          <p:cNvGrpSpPr/>
          <p:nvPr/>
        </p:nvGrpSpPr>
        <p:grpSpPr>
          <a:xfrm>
            <a:off x="7760105" y="-840619"/>
            <a:ext cx="2277538" cy="2277538"/>
            <a:chOff x="987244" y="313753"/>
            <a:chExt cx="555321" cy="555321"/>
          </a:xfrm>
        </p:grpSpPr>
        <p:grpSp>
          <p:nvGrpSpPr>
            <p:cNvPr id="925" name="Google Shape;925;p42"/>
            <p:cNvGrpSpPr/>
            <p:nvPr/>
          </p:nvGrpSpPr>
          <p:grpSpPr>
            <a:xfrm>
              <a:off x="1068575" y="395075"/>
              <a:ext cx="392675" cy="392675"/>
              <a:chOff x="458050" y="265600"/>
              <a:chExt cx="392675" cy="392675"/>
            </a:xfrm>
          </p:grpSpPr>
          <p:sp>
            <p:nvSpPr>
              <p:cNvPr id="926" name="Google Shape;926;p42"/>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27" name="Google Shape;927;p42"/>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28" name="Google Shape;928;p42"/>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29" name="Google Shape;929;p42"/>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30" name="Google Shape;930;p42"/>
            <p:cNvGrpSpPr/>
            <p:nvPr/>
          </p:nvGrpSpPr>
          <p:grpSpPr>
            <a:xfrm rot="-2700000">
              <a:off x="1068569" y="395078"/>
              <a:ext cx="392671" cy="392671"/>
              <a:chOff x="458050" y="265600"/>
              <a:chExt cx="392675" cy="392675"/>
            </a:xfrm>
          </p:grpSpPr>
          <p:sp>
            <p:nvSpPr>
              <p:cNvPr id="931" name="Google Shape;931;p42"/>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2" name="Google Shape;932;p42"/>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3" name="Google Shape;933;p42"/>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4" name="Google Shape;934;p42"/>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935" name="Google Shape;935;p42"/>
          <p:cNvGrpSpPr/>
          <p:nvPr/>
        </p:nvGrpSpPr>
        <p:grpSpPr>
          <a:xfrm>
            <a:off x="73663" y="4677163"/>
            <a:ext cx="392675" cy="392675"/>
            <a:chOff x="458050" y="265600"/>
            <a:chExt cx="392675" cy="392675"/>
          </a:xfrm>
        </p:grpSpPr>
        <p:sp>
          <p:nvSpPr>
            <p:cNvPr id="936" name="Google Shape;936;p42"/>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7" name="Google Shape;937;p42"/>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8" name="Google Shape;938;p42"/>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9" name="Google Shape;939;p42"/>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40" name="Google Shape;940;p42"/>
          <p:cNvGrpSpPr/>
          <p:nvPr/>
        </p:nvGrpSpPr>
        <p:grpSpPr>
          <a:xfrm>
            <a:off x="613563" y="4677150"/>
            <a:ext cx="392675" cy="392675"/>
            <a:chOff x="458050" y="265600"/>
            <a:chExt cx="392675" cy="392675"/>
          </a:xfrm>
        </p:grpSpPr>
        <p:sp>
          <p:nvSpPr>
            <p:cNvPr id="941" name="Google Shape;941;p42"/>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2" name="Google Shape;942;p42"/>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3" name="Google Shape;943;p42"/>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4" name="Google Shape;944;p42"/>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45" name="Google Shape;945;p42"/>
          <p:cNvGrpSpPr/>
          <p:nvPr/>
        </p:nvGrpSpPr>
        <p:grpSpPr>
          <a:xfrm>
            <a:off x="348063" y="4284488"/>
            <a:ext cx="392675" cy="392675"/>
            <a:chOff x="458050" y="265600"/>
            <a:chExt cx="392675" cy="392675"/>
          </a:xfrm>
        </p:grpSpPr>
        <p:sp>
          <p:nvSpPr>
            <p:cNvPr id="946" name="Google Shape;946;p42"/>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7" name="Google Shape;947;p42"/>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8" name="Google Shape;948;p42"/>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9" name="Google Shape;949;p42"/>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
  <p:cSld name="DEFAULT_1_1">
    <p:bg>
      <p:bgPr>
        <a:solidFill>
          <a:schemeClr val="accent1"/>
        </a:solidFill>
      </p:bgPr>
    </p:bg>
    <p:spTree>
      <p:nvGrpSpPr>
        <p:cNvPr id="950" name="Shape 950"/>
        <p:cNvGrpSpPr/>
        <p:nvPr/>
      </p:nvGrpSpPr>
      <p:grpSpPr>
        <a:xfrm>
          <a:off x="0" y="0"/>
          <a:ext cx="0" cy="0"/>
          <a:chOff x="0" y="0"/>
          <a:chExt cx="0" cy="0"/>
        </a:xfrm>
      </p:grpSpPr>
      <p:sp>
        <p:nvSpPr>
          <p:cNvPr id="951" name="Google Shape;951;p43"/>
          <p:cNvSpPr/>
          <p:nvPr/>
        </p:nvSpPr>
        <p:spPr>
          <a:xfrm>
            <a:off x="8572475" y="-3575"/>
            <a:ext cx="652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2" name="Google Shape;952;p43"/>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grpSp>
        <p:nvGrpSpPr>
          <p:cNvPr id="953" name="Google Shape;953;p43"/>
          <p:cNvGrpSpPr/>
          <p:nvPr/>
        </p:nvGrpSpPr>
        <p:grpSpPr>
          <a:xfrm>
            <a:off x="7760105" y="-840619"/>
            <a:ext cx="2277538" cy="2277538"/>
            <a:chOff x="987244" y="313753"/>
            <a:chExt cx="555321" cy="555321"/>
          </a:xfrm>
        </p:grpSpPr>
        <p:grpSp>
          <p:nvGrpSpPr>
            <p:cNvPr id="954" name="Google Shape;954;p43"/>
            <p:cNvGrpSpPr/>
            <p:nvPr/>
          </p:nvGrpSpPr>
          <p:grpSpPr>
            <a:xfrm>
              <a:off x="1068575" y="395075"/>
              <a:ext cx="392675" cy="392675"/>
              <a:chOff x="458050" y="265600"/>
              <a:chExt cx="392675" cy="392675"/>
            </a:xfrm>
          </p:grpSpPr>
          <p:sp>
            <p:nvSpPr>
              <p:cNvPr id="955" name="Google Shape;955;p4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6" name="Google Shape;956;p4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7" name="Google Shape;957;p4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8" name="Google Shape;958;p4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59" name="Google Shape;959;p43"/>
            <p:cNvGrpSpPr/>
            <p:nvPr/>
          </p:nvGrpSpPr>
          <p:grpSpPr>
            <a:xfrm rot="-2700000">
              <a:off x="1068569" y="395078"/>
              <a:ext cx="392671" cy="392671"/>
              <a:chOff x="458050" y="265600"/>
              <a:chExt cx="392675" cy="392675"/>
            </a:xfrm>
          </p:grpSpPr>
          <p:sp>
            <p:nvSpPr>
              <p:cNvPr id="960" name="Google Shape;960;p4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1" name="Google Shape;961;p4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2" name="Google Shape;962;p4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3" name="Google Shape;963;p4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964" name="Google Shape;964;p43"/>
          <p:cNvGrpSpPr/>
          <p:nvPr/>
        </p:nvGrpSpPr>
        <p:grpSpPr>
          <a:xfrm>
            <a:off x="-154937" y="4829563"/>
            <a:ext cx="392675" cy="392675"/>
            <a:chOff x="458050" y="265600"/>
            <a:chExt cx="392675" cy="392675"/>
          </a:xfrm>
        </p:grpSpPr>
        <p:sp>
          <p:nvSpPr>
            <p:cNvPr id="965" name="Google Shape;965;p4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6" name="Google Shape;966;p4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7" name="Google Shape;967;p4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8" name="Google Shape;968;p4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69" name="Google Shape;969;p43"/>
          <p:cNvGrpSpPr/>
          <p:nvPr/>
        </p:nvGrpSpPr>
        <p:grpSpPr>
          <a:xfrm>
            <a:off x="384963" y="4829550"/>
            <a:ext cx="392675" cy="392675"/>
            <a:chOff x="458050" y="265600"/>
            <a:chExt cx="392675" cy="392675"/>
          </a:xfrm>
        </p:grpSpPr>
        <p:sp>
          <p:nvSpPr>
            <p:cNvPr id="970" name="Google Shape;970;p4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1" name="Google Shape;971;p4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2" name="Google Shape;972;p4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3" name="Google Shape;973;p4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74" name="Google Shape;974;p43"/>
          <p:cNvGrpSpPr/>
          <p:nvPr/>
        </p:nvGrpSpPr>
        <p:grpSpPr>
          <a:xfrm>
            <a:off x="119463" y="4436888"/>
            <a:ext cx="392675" cy="392675"/>
            <a:chOff x="458050" y="265600"/>
            <a:chExt cx="392675" cy="392675"/>
          </a:xfrm>
        </p:grpSpPr>
        <p:sp>
          <p:nvSpPr>
            <p:cNvPr id="975" name="Google Shape;975;p4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6" name="Google Shape;976;p4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7" name="Google Shape;977;p4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8" name="Google Shape;978;p4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979" name="Google Shape;979;p43"/>
          <p:cNvSpPr txBox="1"/>
          <p:nvPr>
            <p:ph idx="1" type="subTitle"/>
          </p:nvPr>
        </p:nvSpPr>
        <p:spPr>
          <a:xfrm>
            <a:off x="483300" y="1252525"/>
            <a:ext cx="24576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80" name="Google Shape;980;p43"/>
          <p:cNvSpPr txBox="1"/>
          <p:nvPr>
            <p:ph idx="2" type="body"/>
          </p:nvPr>
        </p:nvSpPr>
        <p:spPr>
          <a:xfrm>
            <a:off x="483300" y="1805525"/>
            <a:ext cx="245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81" name="Google Shape;981;p43"/>
          <p:cNvSpPr txBox="1"/>
          <p:nvPr>
            <p:ph idx="3" type="subTitle"/>
          </p:nvPr>
        </p:nvSpPr>
        <p:spPr>
          <a:xfrm>
            <a:off x="5807277" y="1252525"/>
            <a:ext cx="24576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82" name="Google Shape;982;p43"/>
          <p:cNvSpPr txBox="1"/>
          <p:nvPr>
            <p:ph idx="4" type="body"/>
          </p:nvPr>
        </p:nvSpPr>
        <p:spPr>
          <a:xfrm>
            <a:off x="5807277" y="1805525"/>
            <a:ext cx="245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83" name="Google Shape;983;p43"/>
          <p:cNvSpPr txBox="1"/>
          <p:nvPr>
            <p:ph idx="5" type="subTitle"/>
          </p:nvPr>
        </p:nvSpPr>
        <p:spPr>
          <a:xfrm>
            <a:off x="3041192" y="1252525"/>
            <a:ext cx="24576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84" name="Google Shape;984;p43"/>
          <p:cNvSpPr txBox="1"/>
          <p:nvPr>
            <p:ph idx="6" type="body"/>
          </p:nvPr>
        </p:nvSpPr>
        <p:spPr>
          <a:xfrm>
            <a:off x="3041192" y="1805525"/>
            <a:ext cx="245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slide - v1">
  <p:cSld name="CUSTOM_10">
    <p:bg>
      <p:bgPr>
        <a:solidFill>
          <a:schemeClr val="accent5"/>
        </a:solidFill>
      </p:bgPr>
    </p:bg>
    <p:spTree>
      <p:nvGrpSpPr>
        <p:cNvPr id="985" name="Shape 985"/>
        <p:cNvGrpSpPr/>
        <p:nvPr/>
      </p:nvGrpSpPr>
      <p:grpSpPr>
        <a:xfrm>
          <a:off x="0" y="0"/>
          <a:ext cx="0" cy="0"/>
          <a:chOff x="0" y="0"/>
          <a:chExt cx="0" cy="0"/>
        </a:xfrm>
      </p:grpSpPr>
      <p:sp>
        <p:nvSpPr>
          <p:cNvPr id="986" name="Google Shape;986;p44"/>
          <p:cNvSpPr txBox="1"/>
          <p:nvPr>
            <p:ph type="title"/>
          </p:nvPr>
        </p:nvSpPr>
        <p:spPr>
          <a:xfrm>
            <a:off x="3644350" y="269950"/>
            <a:ext cx="4273800" cy="458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accent4"/>
              </a:buClr>
              <a:buSzPts val="2000"/>
              <a:buNone/>
              <a:defRPr>
                <a:solidFill>
                  <a:schemeClr val="accent4"/>
                </a:solidFill>
              </a:defRPr>
            </a:lvl2pPr>
            <a:lvl3pPr lvl="2">
              <a:spcBef>
                <a:spcPts val="0"/>
              </a:spcBef>
              <a:spcAft>
                <a:spcPts val="0"/>
              </a:spcAft>
              <a:buClr>
                <a:schemeClr val="accent4"/>
              </a:buClr>
              <a:buSzPts val="2000"/>
              <a:buNone/>
              <a:defRPr>
                <a:solidFill>
                  <a:schemeClr val="accent4"/>
                </a:solidFill>
              </a:defRPr>
            </a:lvl3pPr>
            <a:lvl4pPr lvl="3">
              <a:spcBef>
                <a:spcPts val="0"/>
              </a:spcBef>
              <a:spcAft>
                <a:spcPts val="0"/>
              </a:spcAft>
              <a:buClr>
                <a:schemeClr val="accent4"/>
              </a:buClr>
              <a:buSzPts val="2000"/>
              <a:buNone/>
              <a:defRPr>
                <a:solidFill>
                  <a:schemeClr val="accent4"/>
                </a:solidFill>
              </a:defRPr>
            </a:lvl4pPr>
            <a:lvl5pPr lvl="4">
              <a:spcBef>
                <a:spcPts val="0"/>
              </a:spcBef>
              <a:spcAft>
                <a:spcPts val="0"/>
              </a:spcAft>
              <a:buClr>
                <a:schemeClr val="accent4"/>
              </a:buClr>
              <a:buSzPts val="2000"/>
              <a:buNone/>
              <a:defRPr>
                <a:solidFill>
                  <a:schemeClr val="accent4"/>
                </a:solidFill>
              </a:defRPr>
            </a:lvl5pPr>
            <a:lvl6pPr lvl="5">
              <a:spcBef>
                <a:spcPts val="0"/>
              </a:spcBef>
              <a:spcAft>
                <a:spcPts val="0"/>
              </a:spcAft>
              <a:buClr>
                <a:schemeClr val="accent4"/>
              </a:buClr>
              <a:buSzPts val="2000"/>
              <a:buNone/>
              <a:defRPr>
                <a:solidFill>
                  <a:schemeClr val="accent4"/>
                </a:solidFill>
              </a:defRPr>
            </a:lvl6pPr>
            <a:lvl7pPr lvl="6">
              <a:spcBef>
                <a:spcPts val="0"/>
              </a:spcBef>
              <a:spcAft>
                <a:spcPts val="0"/>
              </a:spcAft>
              <a:buClr>
                <a:schemeClr val="accent4"/>
              </a:buClr>
              <a:buSzPts val="2000"/>
              <a:buNone/>
              <a:defRPr>
                <a:solidFill>
                  <a:schemeClr val="accent4"/>
                </a:solidFill>
              </a:defRPr>
            </a:lvl7pPr>
            <a:lvl8pPr lvl="7">
              <a:spcBef>
                <a:spcPts val="0"/>
              </a:spcBef>
              <a:spcAft>
                <a:spcPts val="0"/>
              </a:spcAft>
              <a:buClr>
                <a:schemeClr val="accent4"/>
              </a:buClr>
              <a:buSzPts val="2000"/>
              <a:buNone/>
              <a:defRPr>
                <a:solidFill>
                  <a:schemeClr val="accent4"/>
                </a:solidFill>
              </a:defRPr>
            </a:lvl8pPr>
            <a:lvl9pPr lvl="8">
              <a:spcBef>
                <a:spcPts val="0"/>
              </a:spcBef>
              <a:spcAft>
                <a:spcPts val="0"/>
              </a:spcAft>
              <a:buClr>
                <a:schemeClr val="accent4"/>
              </a:buClr>
              <a:buSzPts val="2000"/>
              <a:buNone/>
              <a:defRPr>
                <a:solidFill>
                  <a:schemeClr val="accent4"/>
                </a:solidFill>
              </a:defRPr>
            </a:lvl9pPr>
          </a:lstStyle>
          <a:p/>
        </p:txBody>
      </p:sp>
      <p:sp>
        <p:nvSpPr>
          <p:cNvPr id="987" name="Google Shape;987;p44"/>
          <p:cNvSpPr/>
          <p:nvPr>
            <p:ph idx="2" type="pic"/>
          </p:nvPr>
        </p:nvSpPr>
        <p:spPr>
          <a:xfrm>
            <a:off x="270000" y="266775"/>
            <a:ext cx="2711700" cy="3161100"/>
          </a:xfrm>
          <a:prstGeom prst="snip2DiagRect">
            <a:avLst>
              <a:gd fmla="val 0" name="adj1"/>
              <a:gd fmla="val 16667" name="adj2"/>
            </a:avLst>
          </a:prstGeom>
          <a:noFill/>
          <a:ln>
            <a:noFill/>
          </a:ln>
        </p:spPr>
      </p:sp>
      <p:sp>
        <p:nvSpPr>
          <p:cNvPr id="988" name="Google Shape;988;p44"/>
          <p:cNvSpPr/>
          <p:nvPr/>
        </p:nvSpPr>
        <p:spPr>
          <a:xfrm rot="10800000">
            <a:off x="7634350" y="-519750"/>
            <a:ext cx="2449800" cy="1093800"/>
          </a:xfrm>
          <a:prstGeom prst="snip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989" name="Google Shape;989;p44"/>
          <p:cNvGrpSpPr/>
          <p:nvPr/>
        </p:nvGrpSpPr>
        <p:grpSpPr>
          <a:xfrm>
            <a:off x="8137738" y="-49687"/>
            <a:ext cx="392675" cy="392675"/>
            <a:chOff x="458050" y="265600"/>
            <a:chExt cx="392675" cy="392675"/>
          </a:xfrm>
        </p:grpSpPr>
        <p:sp>
          <p:nvSpPr>
            <p:cNvPr id="990" name="Google Shape;990;p4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1" name="Google Shape;991;p4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2" name="Google Shape;992;p4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3" name="Google Shape;993;p4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94" name="Google Shape;994;p44"/>
          <p:cNvGrpSpPr/>
          <p:nvPr/>
        </p:nvGrpSpPr>
        <p:grpSpPr>
          <a:xfrm>
            <a:off x="8677638" y="-49700"/>
            <a:ext cx="392675" cy="392675"/>
            <a:chOff x="458050" y="265600"/>
            <a:chExt cx="392675" cy="392675"/>
          </a:xfrm>
        </p:grpSpPr>
        <p:sp>
          <p:nvSpPr>
            <p:cNvPr id="995" name="Google Shape;995;p4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6" name="Google Shape;996;p4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7" name="Google Shape;997;p4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8" name="Google Shape;998;p4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999" name="Google Shape;999;p44"/>
          <p:cNvSpPr/>
          <p:nvPr/>
        </p:nvSpPr>
        <p:spPr>
          <a:xfrm>
            <a:off x="860742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00" name="Google Shape;1000;p44"/>
          <p:cNvSpPr txBox="1"/>
          <p:nvPr>
            <p:ph idx="1" type="body"/>
          </p:nvPr>
        </p:nvSpPr>
        <p:spPr>
          <a:xfrm>
            <a:off x="3644350" y="1061225"/>
            <a:ext cx="5033400" cy="3345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01" name="Google Shape;1001;p44"/>
          <p:cNvSpPr txBox="1"/>
          <p:nvPr>
            <p:ph idx="3" type="subTitle"/>
          </p:nvPr>
        </p:nvSpPr>
        <p:spPr>
          <a:xfrm>
            <a:off x="270000" y="3649925"/>
            <a:ext cx="27519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200"/>
              <a:buFont typeface="DM Sans Medium"/>
              <a:buNone/>
              <a:defRPr sz="1200">
                <a:solidFill>
                  <a:schemeClr val="accent6"/>
                </a:solidFill>
                <a:latin typeface="DM Sans Medium"/>
                <a:ea typeface="DM Sans Medium"/>
                <a:cs typeface="DM Sans Medium"/>
                <a:sym typeface="DM Sans Medium"/>
              </a:defRPr>
            </a:lvl1pPr>
            <a:lvl2pPr lvl="1">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002" name="Google Shape;1002;p44"/>
          <p:cNvSpPr txBox="1"/>
          <p:nvPr>
            <p:ph idx="4" type="body"/>
          </p:nvPr>
        </p:nvSpPr>
        <p:spPr>
          <a:xfrm>
            <a:off x="270000" y="3941525"/>
            <a:ext cx="2751900" cy="5820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2">
  <p:cSld name="CUSTOM_10_1">
    <p:bg>
      <p:bgPr>
        <a:solidFill>
          <a:schemeClr val="dk1"/>
        </a:solidFill>
      </p:bgPr>
    </p:bg>
    <p:spTree>
      <p:nvGrpSpPr>
        <p:cNvPr id="1003" name="Shape 1003"/>
        <p:cNvGrpSpPr/>
        <p:nvPr/>
      </p:nvGrpSpPr>
      <p:grpSpPr>
        <a:xfrm>
          <a:off x="0" y="0"/>
          <a:ext cx="0" cy="0"/>
          <a:chOff x="0" y="0"/>
          <a:chExt cx="0" cy="0"/>
        </a:xfrm>
      </p:grpSpPr>
      <p:sp>
        <p:nvSpPr>
          <p:cNvPr id="1004" name="Google Shape;1004;p45"/>
          <p:cNvSpPr/>
          <p:nvPr/>
        </p:nvSpPr>
        <p:spPr>
          <a:xfrm>
            <a:off x="281600" y="3429450"/>
            <a:ext cx="2711700" cy="1090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DM Sans"/>
              <a:ea typeface="DM Sans"/>
              <a:cs typeface="DM Sans"/>
              <a:sym typeface="DM Sans"/>
            </a:endParaRPr>
          </a:p>
        </p:txBody>
      </p:sp>
      <p:sp>
        <p:nvSpPr>
          <p:cNvPr id="1005" name="Google Shape;1005;p45"/>
          <p:cNvSpPr txBox="1"/>
          <p:nvPr>
            <p:ph type="title"/>
          </p:nvPr>
        </p:nvSpPr>
        <p:spPr>
          <a:xfrm>
            <a:off x="3644350" y="269950"/>
            <a:ext cx="4273800" cy="4581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2000"/>
              <a:buNone/>
              <a:defRPr>
                <a:solidFill>
                  <a:schemeClr val="accent6"/>
                </a:solidFill>
              </a:defRPr>
            </a:lvl1pPr>
            <a:lvl2pPr lvl="1">
              <a:spcBef>
                <a:spcPts val="0"/>
              </a:spcBef>
              <a:spcAft>
                <a:spcPts val="0"/>
              </a:spcAft>
              <a:buClr>
                <a:schemeClr val="accent4"/>
              </a:buClr>
              <a:buSzPts val="2000"/>
              <a:buNone/>
              <a:defRPr>
                <a:solidFill>
                  <a:schemeClr val="accent4"/>
                </a:solidFill>
              </a:defRPr>
            </a:lvl2pPr>
            <a:lvl3pPr lvl="2">
              <a:spcBef>
                <a:spcPts val="0"/>
              </a:spcBef>
              <a:spcAft>
                <a:spcPts val="0"/>
              </a:spcAft>
              <a:buClr>
                <a:schemeClr val="accent4"/>
              </a:buClr>
              <a:buSzPts val="2000"/>
              <a:buNone/>
              <a:defRPr>
                <a:solidFill>
                  <a:schemeClr val="accent4"/>
                </a:solidFill>
              </a:defRPr>
            </a:lvl3pPr>
            <a:lvl4pPr lvl="3">
              <a:spcBef>
                <a:spcPts val="0"/>
              </a:spcBef>
              <a:spcAft>
                <a:spcPts val="0"/>
              </a:spcAft>
              <a:buClr>
                <a:schemeClr val="accent4"/>
              </a:buClr>
              <a:buSzPts val="2000"/>
              <a:buNone/>
              <a:defRPr>
                <a:solidFill>
                  <a:schemeClr val="accent4"/>
                </a:solidFill>
              </a:defRPr>
            </a:lvl4pPr>
            <a:lvl5pPr lvl="4">
              <a:spcBef>
                <a:spcPts val="0"/>
              </a:spcBef>
              <a:spcAft>
                <a:spcPts val="0"/>
              </a:spcAft>
              <a:buClr>
                <a:schemeClr val="accent4"/>
              </a:buClr>
              <a:buSzPts val="2000"/>
              <a:buNone/>
              <a:defRPr>
                <a:solidFill>
                  <a:schemeClr val="accent4"/>
                </a:solidFill>
              </a:defRPr>
            </a:lvl5pPr>
            <a:lvl6pPr lvl="5">
              <a:spcBef>
                <a:spcPts val="0"/>
              </a:spcBef>
              <a:spcAft>
                <a:spcPts val="0"/>
              </a:spcAft>
              <a:buClr>
                <a:schemeClr val="accent4"/>
              </a:buClr>
              <a:buSzPts val="2000"/>
              <a:buNone/>
              <a:defRPr>
                <a:solidFill>
                  <a:schemeClr val="accent4"/>
                </a:solidFill>
              </a:defRPr>
            </a:lvl6pPr>
            <a:lvl7pPr lvl="6">
              <a:spcBef>
                <a:spcPts val="0"/>
              </a:spcBef>
              <a:spcAft>
                <a:spcPts val="0"/>
              </a:spcAft>
              <a:buClr>
                <a:schemeClr val="accent4"/>
              </a:buClr>
              <a:buSzPts val="2000"/>
              <a:buNone/>
              <a:defRPr>
                <a:solidFill>
                  <a:schemeClr val="accent4"/>
                </a:solidFill>
              </a:defRPr>
            </a:lvl7pPr>
            <a:lvl8pPr lvl="7">
              <a:spcBef>
                <a:spcPts val="0"/>
              </a:spcBef>
              <a:spcAft>
                <a:spcPts val="0"/>
              </a:spcAft>
              <a:buClr>
                <a:schemeClr val="accent4"/>
              </a:buClr>
              <a:buSzPts val="2000"/>
              <a:buNone/>
              <a:defRPr>
                <a:solidFill>
                  <a:schemeClr val="accent4"/>
                </a:solidFill>
              </a:defRPr>
            </a:lvl8pPr>
            <a:lvl9pPr lvl="8">
              <a:spcBef>
                <a:spcPts val="0"/>
              </a:spcBef>
              <a:spcAft>
                <a:spcPts val="0"/>
              </a:spcAft>
              <a:buClr>
                <a:schemeClr val="accent4"/>
              </a:buClr>
              <a:buSzPts val="2000"/>
              <a:buNone/>
              <a:defRPr>
                <a:solidFill>
                  <a:schemeClr val="accent4"/>
                </a:solidFill>
              </a:defRPr>
            </a:lvl9pPr>
          </a:lstStyle>
          <a:p/>
        </p:txBody>
      </p:sp>
      <p:sp>
        <p:nvSpPr>
          <p:cNvPr id="1006" name="Google Shape;1006;p45"/>
          <p:cNvSpPr/>
          <p:nvPr>
            <p:ph idx="2" type="pic"/>
          </p:nvPr>
        </p:nvSpPr>
        <p:spPr>
          <a:xfrm>
            <a:off x="270000" y="266775"/>
            <a:ext cx="2711700" cy="3161100"/>
          </a:xfrm>
          <a:prstGeom prst="snip1Rect">
            <a:avLst>
              <a:gd fmla="val 16667" name="adj"/>
            </a:avLst>
          </a:prstGeom>
          <a:noFill/>
          <a:ln>
            <a:noFill/>
          </a:ln>
        </p:spPr>
      </p:sp>
      <p:sp>
        <p:nvSpPr>
          <p:cNvPr id="1007" name="Google Shape;1007;p45"/>
          <p:cNvSpPr txBox="1"/>
          <p:nvPr>
            <p:ph idx="1" type="body"/>
          </p:nvPr>
        </p:nvSpPr>
        <p:spPr>
          <a:xfrm>
            <a:off x="3644350" y="1061225"/>
            <a:ext cx="4680300" cy="3345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08" name="Google Shape;1008;p45"/>
          <p:cNvSpPr txBox="1"/>
          <p:nvPr>
            <p:ph idx="3" type="subTitle"/>
          </p:nvPr>
        </p:nvSpPr>
        <p:spPr>
          <a:xfrm>
            <a:off x="428750" y="3547183"/>
            <a:ext cx="2389200" cy="291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DM Sans Medium"/>
              <a:buNone/>
              <a:defRPr sz="1200">
                <a:solidFill>
                  <a:schemeClr val="lt1"/>
                </a:solidFill>
                <a:latin typeface="DM Sans Medium"/>
                <a:ea typeface="DM Sans Medium"/>
                <a:cs typeface="DM Sans Medium"/>
                <a:sym typeface="DM Sans Medium"/>
              </a:defRPr>
            </a:lvl1pPr>
            <a:lvl2pPr lvl="1">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009" name="Google Shape;1009;p45"/>
          <p:cNvSpPr txBox="1"/>
          <p:nvPr>
            <p:ph idx="4" type="body"/>
          </p:nvPr>
        </p:nvSpPr>
        <p:spPr>
          <a:xfrm>
            <a:off x="428750" y="3838783"/>
            <a:ext cx="2389200" cy="5763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10" name="Google Shape;1010;p45"/>
          <p:cNvSpPr/>
          <p:nvPr/>
        </p:nvSpPr>
        <p:spPr>
          <a:xfrm>
            <a:off x="8572475" y="-3575"/>
            <a:ext cx="652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011" name="Google Shape;1011;p45"/>
          <p:cNvGrpSpPr/>
          <p:nvPr/>
        </p:nvGrpSpPr>
        <p:grpSpPr>
          <a:xfrm>
            <a:off x="7760105" y="-840619"/>
            <a:ext cx="2277538" cy="2277538"/>
            <a:chOff x="987244" y="313753"/>
            <a:chExt cx="555321" cy="555321"/>
          </a:xfrm>
        </p:grpSpPr>
        <p:grpSp>
          <p:nvGrpSpPr>
            <p:cNvPr id="1012" name="Google Shape;1012;p45"/>
            <p:cNvGrpSpPr/>
            <p:nvPr/>
          </p:nvGrpSpPr>
          <p:grpSpPr>
            <a:xfrm>
              <a:off x="1068575" y="395075"/>
              <a:ext cx="392675" cy="392675"/>
              <a:chOff x="458050" y="265600"/>
              <a:chExt cx="392675" cy="392675"/>
            </a:xfrm>
          </p:grpSpPr>
          <p:sp>
            <p:nvSpPr>
              <p:cNvPr id="1013" name="Google Shape;1013;p4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14" name="Google Shape;1014;p4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15" name="Google Shape;1015;p4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16" name="Google Shape;1016;p4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17" name="Google Shape;1017;p45"/>
            <p:cNvGrpSpPr/>
            <p:nvPr/>
          </p:nvGrpSpPr>
          <p:grpSpPr>
            <a:xfrm rot="-2700000">
              <a:off x="1068569" y="395078"/>
              <a:ext cx="392671" cy="392671"/>
              <a:chOff x="458050" y="265600"/>
              <a:chExt cx="392675" cy="392675"/>
            </a:xfrm>
          </p:grpSpPr>
          <p:sp>
            <p:nvSpPr>
              <p:cNvPr id="1018" name="Google Shape;1018;p4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19" name="Google Shape;1019;p4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0" name="Google Shape;1020;p4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1" name="Google Shape;1021;p4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1022" name="Google Shape;1022;p45"/>
          <p:cNvGrpSpPr/>
          <p:nvPr/>
        </p:nvGrpSpPr>
        <p:grpSpPr>
          <a:xfrm>
            <a:off x="73672" y="4794975"/>
            <a:ext cx="274873" cy="274872"/>
            <a:chOff x="458050" y="265600"/>
            <a:chExt cx="392675" cy="392675"/>
          </a:xfrm>
        </p:grpSpPr>
        <p:sp>
          <p:nvSpPr>
            <p:cNvPr id="1023" name="Google Shape;1023;p4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4" name="Google Shape;1024;p4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5" name="Google Shape;1025;p4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6" name="Google Shape;1026;p4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27" name="Google Shape;1027;p45"/>
          <p:cNvGrpSpPr/>
          <p:nvPr/>
        </p:nvGrpSpPr>
        <p:grpSpPr>
          <a:xfrm>
            <a:off x="451601" y="4794966"/>
            <a:ext cx="274873" cy="274873"/>
            <a:chOff x="458050" y="265600"/>
            <a:chExt cx="392675" cy="392675"/>
          </a:xfrm>
        </p:grpSpPr>
        <p:sp>
          <p:nvSpPr>
            <p:cNvPr id="1028" name="Google Shape;1028;p4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9" name="Google Shape;1029;p4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30" name="Google Shape;1030;p4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31" name="Google Shape;1031;p4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32" name="Google Shape;1032;p45"/>
          <p:cNvGrpSpPr/>
          <p:nvPr/>
        </p:nvGrpSpPr>
        <p:grpSpPr>
          <a:xfrm>
            <a:off x="265751" y="4520104"/>
            <a:ext cx="274873" cy="274872"/>
            <a:chOff x="458050" y="265600"/>
            <a:chExt cx="392675" cy="392675"/>
          </a:xfrm>
        </p:grpSpPr>
        <p:sp>
          <p:nvSpPr>
            <p:cNvPr id="1033" name="Google Shape;1033;p4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34" name="Google Shape;1034;p4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35" name="Google Shape;1035;p4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36" name="Google Shape;1036;p4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3">
  <p:cSld name="CUSTOM_11">
    <p:bg>
      <p:bgPr>
        <a:solidFill>
          <a:schemeClr val="accent5"/>
        </a:solidFill>
      </p:bgPr>
    </p:bg>
    <p:spTree>
      <p:nvGrpSpPr>
        <p:cNvPr id="1037" name="Shape 1037"/>
        <p:cNvGrpSpPr/>
        <p:nvPr/>
      </p:nvGrpSpPr>
      <p:grpSpPr>
        <a:xfrm>
          <a:off x="0" y="0"/>
          <a:ext cx="0" cy="0"/>
          <a:chOff x="0" y="0"/>
          <a:chExt cx="0" cy="0"/>
        </a:xfrm>
      </p:grpSpPr>
      <p:sp>
        <p:nvSpPr>
          <p:cNvPr id="1038" name="Google Shape;1038;p46"/>
          <p:cNvSpPr txBox="1"/>
          <p:nvPr>
            <p:ph type="title"/>
          </p:nvPr>
        </p:nvSpPr>
        <p:spPr>
          <a:xfrm>
            <a:off x="715025" y="269950"/>
            <a:ext cx="7468200" cy="458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sp>
        <p:nvSpPr>
          <p:cNvPr id="1039" name="Google Shape;1039;p46"/>
          <p:cNvSpPr/>
          <p:nvPr/>
        </p:nvSpPr>
        <p:spPr>
          <a:xfrm>
            <a:off x="715025" y="892250"/>
            <a:ext cx="7541400" cy="3607500"/>
          </a:xfrm>
          <a:prstGeom prst="snip2DiagRect">
            <a:avLst>
              <a:gd fmla="val 0" name="adj1"/>
              <a:gd fmla="val 754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40" name="Google Shape;1040;p46"/>
          <p:cNvSpPr/>
          <p:nvPr>
            <p:ph idx="2" type="pic"/>
          </p:nvPr>
        </p:nvSpPr>
        <p:spPr>
          <a:xfrm>
            <a:off x="943800" y="1098900"/>
            <a:ext cx="2162700" cy="2521200"/>
          </a:xfrm>
          <a:prstGeom prst="snip1Rect">
            <a:avLst>
              <a:gd fmla="val 16667" name="adj"/>
            </a:avLst>
          </a:prstGeom>
          <a:noFill/>
          <a:ln>
            <a:noFill/>
          </a:ln>
        </p:spPr>
      </p:sp>
      <p:sp>
        <p:nvSpPr>
          <p:cNvPr id="1041" name="Google Shape;1041;p46"/>
          <p:cNvSpPr txBox="1"/>
          <p:nvPr>
            <p:ph idx="1" type="subTitle"/>
          </p:nvPr>
        </p:nvSpPr>
        <p:spPr>
          <a:xfrm>
            <a:off x="943800" y="3737683"/>
            <a:ext cx="2389200" cy="291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042" name="Google Shape;1042;p46"/>
          <p:cNvSpPr txBox="1"/>
          <p:nvPr>
            <p:ph idx="3" type="body"/>
          </p:nvPr>
        </p:nvSpPr>
        <p:spPr>
          <a:xfrm>
            <a:off x="943800" y="4029278"/>
            <a:ext cx="2389200" cy="3774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43" name="Google Shape;1043;p46"/>
          <p:cNvSpPr txBox="1"/>
          <p:nvPr>
            <p:ph idx="4" type="body"/>
          </p:nvPr>
        </p:nvSpPr>
        <p:spPr>
          <a:xfrm>
            <a:off x="3457450" y="1098900"/>
            <a:ext cx="4551900" cy="3109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44" name="Google Shape;1044;p46"/>
          <p:cNvSpPr/>
          <p:nvPr/>
        </p:nvSpPr>
        <p:spPr>
          <a:xfrm>
            <a:off x="-72425" y="4274900"/>
            <a:ext cx="1002600" cy="92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45" name="Google Shape;1045;p46"/>
          <p:cNvSpPr/>
          <p:nvPr/>
        </p:nvSpPr>
        <p:spPr>
          <a:xfrm rot="10800000">
            <a:off x="8141400" y="0"/>
            <a:ext cx="1002600" cy="8619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46" name="Google Shape;1046;p46"/>
          <p:cNvSpPr/>
          <p:nvPr/>
        </p:nvSpPr>
        <p:spPr>
          <a:xfrm>
            <a:off x="8588401" y="45796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047" name="Google Shape;1047;p46"/>
          <p:cNvGrpSpPr/>
          <p:nvPr/>
        </p:nvGrpSpPr>
        <p:grpSpPr>
          <a:xfrm>
            <a:off x="-307337" y="-123437"/>
            <a:ext cx="392675" cy="392675"/>
            <a:chOff x="458050" y="265600"/>
            <a:chExt cx="392675" cy="392675"/>
          </a:xfrm>
        </p:grpSpPr>
        <p:sp>
          <p:nvSpPr>
            <p:cNvPr id="1048" name="Google Shape;1048;p46"/>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49" name="Google Shape;1049;p46"/>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50" name="Google Shape;1050;p46"/>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51" name="Google Shape;1051;p46"/>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52" name="Google Shape;1052;p46"/>
          <p:cNvGrpSpPr/>
          <p:nvPr/>
        </p:nvGrpSpPr>
        <p:grpSpPr>
          <a:xfrm>
            <a:off x="232563" y="-123450"/>
            <a:ext cx="392675" cy="392675"/>
            <a:chOff x="458050" y="265600"/>
            <a:chExt cx="392675" cy="392675"/>
          </a:xfrm>
        </p:grpSpPr>
        <p:sp>
          <p:nvSpPr>
            <p:cNvPr id="1053" name="Google Shape;1053;p46"/>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54" name="Google Shape;1054;p46"/>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55" name="Google Shape;1055;p46"/>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56" name="Google Shape;1056;p46"/>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1">
  <p:cSld name="CUSTOM_8_1">
    <p:bg>
      <p:bgPr>
        <a:solidFill>
          <a:schemeClr val="accent1"/>
        </a:solidFill>
      </p:bgPr>
    </p:bg>
    <p:spTree>
      <p:nvGrpSpPr>
        <p:cNvPr id="1057" name="Shape 1057"/>
        <p:cNvGrpSpPr/>
        <p:nvPr/>
      </p:nvGrpSpPr>
      <p:grpSpPr>
        <a:xfrm>
          <a:off x="0" y="0"/>
          <a:ext cx="0" cy="0"/>
          <a:chOff x="0" y="0"/>
          <a:chExt cx="0" cy="0"/>
        </a:xfrm>
      </p:grpSpPr>
      <p:sp>
        <p:nvSpPr>
          <p:cNvPr id="1058" name="Google Shape;1058;p47"/>
          <p:cNvSpPr txBox="1"/>
          <p:nvPr>
            <p:ph type="title"/>
          </p:nvPr>
        </p:nvSpPr>
        <p:spPr>
          <a:xfrm>
            <a:off x="3928625" y="707675"/>
            <a:ext cx="4903500" cy="458100"/>
          </a:xfrm>
          <a:prstGeom prst="rect">
            <a:avLst/>
          </a:prstGeom>
        </p:spPr>
        <p:txBody>
          <a:bodyPr anchorCtr="0" anchor="b"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1059" name="Google Shape;1059;p47"/>
          <p:cNvSpPr/>
          <p:nvPr>
            <p:ph idx="2" type="pic"/>
          </p:nvPr>
        </p:nvSpPr>
        <p:spPr>
          <a:xfrm>
            <a:off x="-8250" y="0"/>
            <a:ext cx="3030300" cy="5143500"/>
          </a:xfrm>
          <a:prstGeom prst="snip2DiagRect">
            <a:avLst>
              <a:gd fmla="val 0" name="adj1"/>
              <a:gd fmla="val 16667" name="adj2"/>
            </a:avLst>
          </a:prstGeom>
          <a:noFill/>
          <a:ln>
            <a:noFill/>
          </a:ln>
        </p:spPr>
      </p:sp>
      <p:sp>
        <p:nvSpPr>
          <p:cNvPr id="1060" name="Google Shape;1060;p47"/>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061" name="Google Shape;1061;p47"/>
          <p:cNvGrpSpPr/>
          <p:nvPr/>
        </p:nvGrpSpPr>
        <p:grpSpPr>
          <a:xfrm>
            <a:off x="8137738" y="-49687"/>
            <a:ext cx="392675" cy="392675"/>
            <a:chOff x="458050" y="265600"/>
            <a:chExt cx="392675" cy="392675"/>
          </a:xfrm>
        </p:grpSpPr>
        <p:sp>
          <p:nvSpPr>
            <p:cNvPr id="1062" name="Google Shape;1062;p4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63" name="Google Shape;1063;p4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64" name="Google Shape;1064;p4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65" name="Google Shape;1065;p4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66" name="Google Shape;1066;p47"/>
          <p:cNvGrpSpPr/>
          <p:nvPr/>
        </p:nvGrpSpPr>
        <p:grpSpPr>
          <a:xfrm>
            <a:off x="8677638" y="-49700"/>
            <a:ext cx="392675" cy="392675"/>
            <a:chOff x="458050" y="265600"/>
            <a:chExt cx="392675" cy="392675"/>
          </a:xfrm>
        </p:grpSpPr>
        <p:sp>
          <p:nvSpPr>
            <p:cNvPr id="1067" name="Google Shape;1067;p4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68" name="Google Shape;1068;p4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69" name="Google Shape;1069;p4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0" name="Google Shape;1070;p4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071" name="Google Shape;1071;p47"/>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2" name="Google Shape;1072;p47"/>
          <p:cNvSpPr/>
          <p:nvPr/>
        </p:nvSpPr>
        <p:spPr>
          <a:xfrm>
            <a:off x="3928625" y="2664663"/>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3" name="Google Shape;1073;p47"/>
          <p:cNvSpPr/>
          <p:nvPr/>
        </p:nvSpPr>
        <p:spPr>
          <a:xfrm>
            <a:off x="3928625" y="1748800"/>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4" name="Google Shape;1074;p47"/>
          <p:cNvSpPr/>
          <p:nvPr/>
        </p:nvSpPr>
        <p:spPr>
          <a:xfrm>
            <a:off x="3928625" y="3580525"/>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1075" name="Google Shape;1075;p47"/>
          <p:cNvPicPr preferRelativeResize="0"/>
          <p:nvPr/>
        </p:nvPicPr>
        <p:blipFill>
          <a:blip r:embed="rId2">
            <a:alphaModFix/>
          </a:blip>
          <a:stretch>
            <a:fillRect/>
          </a:stretch>
        </p:blipFill>
        <p:spPr>
          <a:xfrm>
            <a:off x="3973750" y="1775025"/>
            <a:ext cx="198350" cy="198350"/>
          </a:xfrm>
          <a:prstGeom prst="rect">
            <a:avLst/>
          </a:prstGeom>
          <a:noFill/>
          <a:ln>
            <a:noFill/>
          </a:ln>
        </p:spPr>
      </p:pic>
      <p:pic>
        <p:nvPicPr>
          <p:cNvPr id="1076" name="Google Shape;1076;p47"/>
          <p:cNvPicPr preferRelativeResize="0"/>
          <p:nvPr/>
        </p:nvPicPr>
        <p:blipFill>
          <a:blip r:embed="rId3">
            <a:alphaModFix/>
          </a:blip>
          <a:stretch>
            <a:fillRect/>
          </a:stretch>
        </p:blipFill>
        <p:spPr>
          <a:xfrm>
            <a:off x="3981600" y="3614593"/>
            <a:ext cx="182650" cy="182650"/>
          </a:xfrm>
          <a:prstGeom prst="rect">
            <a:avLst/>
          </a:prstGeom>
          <a:noFill/>
          <a:ln>
            <a:noFill/>
          </a:ln>
        </p:spPr>
      </p:pic>
      <p:pic>
        <p:nvPicPr>
          <p:cNvPr id="1077" name="Google Shape;1077;p47"/>
          <p:cNvPicPr preferRelativeResize="0"/>
          <p:nvPr/>
        </p:nvPicPr>
        <p:blipFill>
          <a:blip r:embed="rId4">
            <a:alphaModFix/>
          </a:blip>
          <a:stretch>
            <a:fillRect/>
          </a:stretch>
        </p:blipFill>
        <p:spPr>
          <a:xfrm>
            <a:off x="3973749" y="2690899"/>
            <a:ext cx="198350" cy="198326"/>
          </a:xfrm>
          <a:prstGeom prst="rect">
            <a:avLst/>
          </a:prstGeom>
          <a:noFill/>
          <a:ln>
            <a:noFill/>
          </a:ln>
        </p:spPr>
      </p:pic>
      <p:sp>
        <p:nvSpPr>
          <p:cNvPr id="1078" name="Google Shape;1078;p47"/>
          <p:cNvSpPr txBox="1"/>
          <p:nvPr>
            <p:ph idx="1" type="body"/>
          </p:nvPr>
        </p:nvSpPr>
        <p:spPr>
          <a:xfrm>
            <a:off x="4316900" y="1999600"/>
            <a:ext cx="4360800" cy="250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79" name="Google Shape;1079;p47"/>
          <p:cNvSpPr txBox="1"/>
          <p:nvPr>
            <p:ph idx="3" type="body"/>
          </p:nvPr>
        </p:nvSpPr>
        <p:spPr>
          <a:xfrm>
            <a:off x="4316900" y="2957975"/>
            <a:ext cx="4360800" cy="250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80" name="Google Shape;1080;p47"/>
          <p:cNvSpPr txBox="1"/>
          <p:nvPr>
            <p:ph idx="4" type="body"/>
          </p:nvPr>
        </p:nvSpPr>
        <p:spPr>
          <a:xfrm>
            <a:off x="4316900" y="3862726"/>
            <a:ext cx="4360800" cy="250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81" name="Google Shape;1081;p47"/>
          <p:cNvSpPr txBox="1"/>
          <p:nvPr/>
        </p:nvSpPr>
        <p:spPr>
          <a:xfrm>
            <a:off x="4316900" y="1748800"/>
            <a:ext cx="43608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CA" sz="1200">
                <a:solidFill>
                  <a:schemeClr val="accent6"/>
                </a:solidFill>
                <a:latin typeface="DM Sans Medium"/>
                <a:ea typeface="DM Sans Medium"/>
                <a:cs typeface="DM Sans Medium"/>
                <a:sym typeface="DM Sans Medium"/>
              </a:rPr>
              <a:t>Email</a:t>
            </a:r>
            <a:endParaRPr sz="1200">
              <a:solidFill>
                <a:schemeClr val="accent6"/>
              </a:solidFill>
              <a:latin typeface="DM Sans Medium"/>
              <a:ea typeface="DM Sans Medium"/>
              <a:cs typeface="DM Sans Medium"/>
              <a:sym typeface="DM Sans Medium"/>
            </a:endParaRPr>
          </a:p>
        </p:txBody>
      </p:sp>
      <p:sp>
        <p:nvSpPr>
          <p:cNvPr id="1082" name="Google Shape;1082;p47"/>
          <p:cNvSpPr txBox="1"/>
          <p:nvPr/>
        </p:nvSpPr>
        <p:spPr>
          <a:xfrm>
            <a:off x="4316900" y="2664675"/>
            <a:ext cx="43608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CA" sz="1200">
                <a:solidFill>
                  <a:schemeClr val="accent6"/>
                </a:solidFill>
                <a:latin typeface="DM Sans Medium"/>
                <a:ea typeface="DM Sans Medium"/>
                <a:cs typeface="DM Sans Medium"/>
                <a:sym typeface="DM Sans Medium"/>
              </a:rPr>
              <a:t>Contact</a:t>
            </a:r>
            <a:endParaRPr sz="1200">
              <a:solidFill>
                <a:schemeClr val="accent6"/>
              </a:solidFill>
              <a:latin typeface="DM Sans Medium"/>
              <a:ea typeface="DM Sans Medium"/>
              <a:cs typeface="DM Sans Medium"/>
              <a:sym typeface="DM Sans Medium"/>
            </a:endParaRPr>
          </a:p>
        </p:txBody>
      </p:sp>
      <p:sp>
        <p:nvSpPr>
          <p:cNvPr id="1083" name="Google Shape;1083;p47"/>
          <p:cNvSpPr txBox="1"/>
          <p:nvPr/>
        </p:nvSpPr>
        <p:spPr>
          <a:xfrm>
            <a:off x="4316900" y="3580550"/>
            <a:ext cx="43608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CA" sz="1200">
                <a:solidFill>
                  <a:schemeClr val="accent6"/>
                </a:solidFill>
                <a:latin typeface="DM Sans Medium"/>
                <a:ea typeface="DM Sans Medium"/>
                <a:cs typeface="DM Sans Medium"/>
                <a:sym typeface="DM Sans Medium"/>
              </a:rPr>
              <a:t>Website</a:t>
            </a:r>
            <a:endParaRPr sz="1200">
              <a:solidFill>
                <a:schemeClr val="accent6"/>
              </a:solidFill>
              <a:latin typeface="DM Sans Medium"/>
              <a:ea typeface="DM Sans Medium"/>
              <a:cs typeface="DM Sans Medium"/>
              <a:sym typeface="DM Sans Mediu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3">
  <p:cSld name="CUSTOM_8_2">
    <p:bg>
      <p:bgPr>
        <a:solidFill>
          <a:schemeClr val="accent1"/>
        </a:solidFill>
      </p:bgPr>
    </p:bg>
    <p:spTree>
      <p:nvGrpSpPr>
        <p:cNvPr id="1084" name="Shape 1084"/>
        <p:cNvGrpSpPr/>
        <p:nvPr/>
      </p:nvGrpSpPr>
      <p:grpSpPr>
        <a:xfrm>
          <a:off x="0" y="0"/>
          <a:ext cx="0" cy="0"/>
          <a:chOff x="0" y="0"/>
          <a:chExt cx="0" cy="0"/>
        </a:xfrm>
      </p:grpSpPr>
      <p:sp>
        <p:nvSpPr>
          <p:cNvPr id="1085" name="Google Shape;1085;p48"/>
          <p:cNvSpPr txBox="1"/>
          <p:nvPr>
            <p:ph type="title"/>
          </p:nvPr>
        </p:nvSpPr>
        <p:spPr>
          <a:xfrm>
            <a:off x="3928625" y="822800"/>
            <a:ext cx="4903500" cy="458100"/>
          </a:xfrm>
          <a:prstGeom prst="rect">
            <a:avLst/>
          </a:prstGeom>
        </p:spPr>
        <p:txBody>
          <a:bodyPr anchorCtr="0" anchor="b"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1086" name="Google Shape;1086;p48"/>
          <p:cNvSpPr/>
          <p:nvPr>
            <p:ph idx="2" type="pic"/>
          </p:nvPr>
        </p:nvSpPr>
        <p:spPr>
          <a:xfrm>
            <a:off x="-8250" y="0"/>
            <a:ext cx="3030300" cy="5143500"/>
          </a:xfrm>
          <a:prstGeom prst="snip2DiagRect">
            <a:avLst>
              <a:gd fmla="val 0" name="adj1"/>
              <a:gd fmla="val 16667" name="adj2"/>
            </a:avLst>
          </a:prstGeom>
          <a:noFill/>
          <a:ln>
            <a:noFill/>
          </a:ln>
        </p:spPr>
      </p:sp>
      <p:sp>
        <p:nvSpPr>
          <p:cNvPr id="1087" name="Google Shape;1087;p48"/>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088" name="Google Shape;1088;p48"/>
          <p:cNvGrpSpPr/>
          <p:nvPr/>
        </p:nvGrpSpPr>
        <p:grpSpPr>
          <a:xfrm>
            <a:off x="8137738" y="-49687"/>
            <a:ext cx="392675" cy="392675"/>
            <a:chOff x="458050" y="265600"/>
            <a:chExt cx="392675" cy="392675"/>
          </a:xfrm>
        </p:grpSpPr>
        <p:sp>
          <p:nvSpPr>
            <p:cNvPr id="1089" name="Google Shape;1089;p4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0" name="Google Shape;1090;p4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1" name="Google Shape;1091;p4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2" name="Google Shape;1092;p4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93" name="Google Shape;1093;p48"/>
          <p:cNvGrpSpPr/>
          <p:nvPr/>
        </p:nvGrpSpPr>
        <p:grpSpPr>
          <a:xfrm>
            <a:off x="8677638" y="-49700"/>
            <a:ext cx="392675" cy="392675"/>
            <a:chOff x="458050" y="265600"/>
            <a:chExt cx="392675" cy="392675"/>
          </a:xfrm>
        </p:grpSpPr>
        <p:sp>
          <p:nvSpPr>
            <p:cNvPr id="1094" name="Google Shape;1094;p4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5" name="Google Shape;1095;p4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6" name="Google Shape;1096;p4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7" name="Google Shape;1097;p4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098" name="Google Shape;1098;p48"/>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9" name="Google Shape;1099;p48"/>
          <p:cNvSpPr/>
          <p:nvPr/>
        </p:nvSpPr>
        <p:spPr>
          <a:xfrm>
            <a:off x="3931600" y="1928125"/>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00" name="Google Shape;1100;p48"/>
          <p:cNvSpPr/>
          <p:nvPr/>
        </p:nvSpPr>
        <p:spPr>
          <a:xfrm>
            <a:off x="6114375" y="1928125"/>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01" name="Google Shape;1101;p48"/>
          <p:cNvSpPr/>
          <p:nvPr/>
        </p:nvSpPr>
        <p:spPr>
          <a:xfrm>
            <a:off x="3931600" y="3381675"/>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02" name="Google Shape;1102;p48"/>
          <p:cNvSpPr/>
          <p:nvPr/>
        </p:nvSpPr>
        <p:spPr>
          <a:xfrm>
            <a:off x="6114375" y="3381675"/>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1103" name="Google Shape;1103;p48"/>
          <p:cNvPicPr preferRelativeResize="0"/>
          <p:nvPr/>
        </p:nvPicPr>
        <p:blipFill>
          <a:blip r:embed="rId2">
            <a:alphaModFix/>
          </a:blip>
          <a:stretch>
            <a:fillRect/>
          </a:stretch>
        </p:blipFill>
        <p:spPr>
          <a:xfrm>
            <a:off x="3976725" y="3407900"/>
            <a:ext cx="198350" cy="198350"/>
          </a:xfrm>
          <a:prstGeom prst="rect">
            <a:avLst/>
          </a:prstGeom>
          <a:noFill/>
          <a:ln>
            <a:noFill/>
          </a:ln>
        </p:spPr>
      </p:pic>
      <p:pic>
        <p:nvPicPr>
          <p:cNvPr id="1104" name="Google Shape;1104;p48"/>
          <p:cNvPicPr preferRelativeResize="0"/>
          <p:nvPr/>
        </p:nvPicPr>
        <p:blipFill>
          <a:blip r:embed="rId3">
            <a:alphaModFix/>
          </a:blip>
          <a:stretch>
            <a:fillRect/>
          </a:stretch>
        </p:blipFill>
        <p:spPr>
          <a:xfrm>
            <a:off x="6167350" y="3415743"/>
            <a:ext cx="182650" cy="182650"/>
          </a:xfrm>
          <a:prstGeom prst="rect">
            <a:avLst/>
          </a:prstGeom>
          <a:noFill/>
          <a:ln>
            <a:noFill/>
          </a:ln>
        </p:spPr>
      </p:pic>
      <p:pic>
        <p:nvPicPr>
          <p:cNvPr id="1105" name="Google Shape;1105;p48"/>
          <p:cNvPicPr preferRelativeResize="0"/>
          <p:nvPr/>
        </p:nvPicPr>
        <p:blipFill>
          <a:blip r:embed="rId4">
            <a:alphaModFix/>
          </a:blip>
          <a:stretch>
            <a:fillRect/>
          </a:stretch>
        </p:blipFill>
        <p:spPr>
          <a:xfrm>
            <a:off x="3985347" y="1962963"/>
            <a:ext cx="181100" cy="181124"/>
          </a:xfrm>
          <a:prstGeom prst="rect">
            <a:avLst/>
          </a:prstGeom>
          <a:noFill/>
          <a:ln>
            <a:noFill/>
          </a:ln>
        </p:spPr>
      </p:pic>
      <p:pic>
        <p:nvPicPr>
          <p:cNvPr id="1106" name="Google Shape;1106;p48"/>
          <p:cNvPicPr preferRelativeResize="0"/>
          <p:nvPr/>
        </p:nvPicPr>
        <p:blipFill>
          <a:blip r:embed="rId5">
            <a:alphaModFix/>
          </a:blip>
          <a:stretch>
            <a:fillRect/>
          </a:stretch>
        </p:blipFill>
        <p:spPr>
          <a:xfrm>
            <a:off x="6159499" y="1954362"/>
            <a:ext cx="198350" cy="198326"/>
          </a:xfrm>
          <a:prstGeom prst="rect">
            <a:avLst/>
          </a:prstGeom>
          <a:noFill/>
          <a:ln>
            <a:noFill/>
          </a:ln>
        </p:spPr>
      </p:pic>
      <p:sp>
        <p:nvSpPr>
          <p:cNvPr id="1107" name="Google Shape;1107;p48"/>
          <p:cNvSpPr txBox="1"/>
          <p:nvPr>
            <p:ph idx="1" type="body"/>
          </p:nvPr>
        </p:nvSpPr>
        <p:spPr>
          <a:xfrm>
            <a:off x="4319875" y="2218350"/>
            <a:ext cx="1609500" cy="392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108" name="Google Shape;1108;p48"/>
          <p:cNvSpPr txBox="1"/>
          <p:nvPr>
            <p:ph idx="3" type="body"/>
          </p:nvPr>
        </p:nvSpPr>
        <p:spPr>
          <a:xfrm>
            <a:off x="6502650" y="2218350"/>
            <a:ext cx="1609500" cy="392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109" name="Google Shape;1109;p48"/>
          <p:cNvSpPr txBox="1"/>
          <p:nvPr>
            <p:ph idx="4" type="body"/>
          </p:nvPr>
        </p:nvSpPr>
        <p:spPr>
          <a:xfrm>
            <a:off x="4319875" y="3700900"/>
            <a:ext cx="1609500" cy="392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110" name="Google Shape;1110;p48"/>
          <p:cNvSpPr txBox="1"/>
          <p:nvPr>
            <p:ph idx="5" type="body"/>
          </p:nvPr>
        </p:nvSpPr>
        <p:spPr>
          <a:xfrm>
            <a:off x="6502650" y="3700900"/>
            <a:ext cx="1609500" cy="392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111" name="Google Shape;1111;p48"/>
          <p:cNvSpPr txBox="1"/>
          <p:nvPr/>
        </p:nvSpPr>
        <p:spPr>
          <a:xfrm>
            <a:off x="4319875" y="1928125"/>
            <a:ext cx="16095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CA" sz="1200">
                <a:solidFill>
                  <a:schemeClr val="accent6"/>
                </a:solidFill>
                <a:latin typeface="DM Sans Medium"/>
                <a:ea typeface="DM Sans Medium"/>
                <a:cs typeface="DM Sans Medium"/>
                <a:sym typeface="DM Sans Medium"/>
              </a:rPr>
              <a:t>Address</a:t>
            </a:r>
            <a:endParaRPr sz="1200">
              <a:solidFill>
                <a:schemeClr val="accent6"/>
              </a:solidFill>
              <a:latin typeface="DM Sans Medium"/>
              <a:ea typeface="DM Sans Medium"/>
              <a:cs typeface="DM Sans Medium"/>
              <a:sym typeface="DM Sans Medium"/>
            </a:endParaRPr>
          </a:p>
        </p:txBody>
      </p:sp>
      <p:sp>
        <p:nvSpPr>
          <p:cNvPr id="1112" name="Google Shape;1112;p48"/>
          <p:cNvSpPr txBox="1"/>
          <p:nvPr/>
        </p:nvSpPr>
        <p:spPr>
          <a:xfrm>
            <a:off x="6502650" y="1928125"/>
            <a:ext cx="16095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CA" sz="1200">
                <a:solidFill>
                  <a:schemeClr val="accent6"/>
                </a:solidFill>
                <a:latin typeface="DM Sans Medium"/>
                <a:ea typeface="DM Sans Medium"/>
                <a:cs typeface="DM Sans Medium"/>
                <a:sym typeface="DM Sans Medium"/>
              </a:rPr>
              <a:t>Contact</a:t>
            </a:r>
            <a:endParaRPr sz="1200">
              <a:solidFill>
                <a:schemeClr val="accent6"/>
              </a:solidFill>
              <a:latin typeface="DM Sans Medium"/>
              <a:ea typeface="DM Sans Medium"/>
              <a:cs typeface="DM Sans Medium"/>
              <a:sym typeface="DM Sans Medium"/>
            </a:endParaRPr>
          </a:p>
        </p:txBody>
      </p:sp>
      <p:sp>
        <p:nvSpPr>
          <p:cNvPr id="1113" name="Google Shape;1113;p48"/>
          <p:cNvSpPr txBox="1"/>
          <p:nvPr/>
        </p:nvSpPr>
        <p:spPr>
          <a:xfrm>
            <a:off x="4319875" y="3381675"/>
            <a:ext cx="16095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CA" sz="1200">
                <a:solidFill>
                  <a:schemeClr val="accent6"/>
                </a:solidFill>
                <a:latin typeface="DM Sans Medium"/>
                <a:ea typeface="DM Sans Medium"/>
                <a:cs typeface="DM Sans Medium"/>
                <a:sym typeface="DM Sans Medium"/>
              </a:rPr>
              <a:t>Email</a:t>
            </a:r>
            <a:endParaRPr sz="1200">
              <a:solidFill>
                <a:schemeClr val="accent6"/>
              </a:solidFill>
              <a:latin typeface="DM Sans Medium"/>
              <a:ea typeface="DM Sans Medium"/>
              <a:cs typeface="DM Sans Medium"/>
              <a:sym typeface="DM Sans Medium"/>
            </a:endParaRPr>
          </a:p>
        </p:txBody>
      </p:sp>
      <p:sp>
        <p:nvSpPr>
          <p:cNvPr id="1114" name="Google Shape;1114;p48"/>
          <p:cNvSpPr txBox="1"/>
          <p:nvPr/>
        </p:nvSpPr>
        <p:spPr>
          <a:xfrm>
            <a:off x="6502650" y="3381675"/>
            <a:ext cx="16095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CA" sz="1200">
                <a:solidFill>
                  <a:schemeClr val="accent6"/>
                </a:solidFill>
                <a:latin typeface="DM Sans Medium"/>
                <a:ea typeface="DM Sans Medium"/>
                <a:cs typeface="DM Sans Medium"/>
                <a:sym typeface="DM Sans Medium"/>
              </a:rPr>
              <a:t>Website</a:t>
            </a:r>
            <a:endParaRPr sz="1200">
              <a:solidFill>
                <a:schemeClr val="accent6"/>
              </a:solidFill>
              <a:latin typeface="DM Sans Medium"/>
              <a:ea typeface="DM Sans Medium"/>
              <a:cs typeface="DM Sans Medium"/>
              <a:sym typeface="DM Sans Mediu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4 v1">
  <p:cSld name="CUSTOM_29_2">
    <p:spTree>
      <p:nvGrpSpPr>
        <p:cNvPr id="1115" name="Shape 1115"/>
        <p:cNvGrpSpPr/>
        <p:nvPr/>
      </p:nvGrpSpPr>
      <p:grpSpPr>
        <a:xfrm>
          <a:off x="0" y="0"/>
          <a:ext cx="0" cy="0"/>
          <a:chOff x="0" y="0"/>
          <a:chExt cx="0" cy="0"/>
        </a:xfrm>
      </p:grpSpPr>
      <p:sp>
        <p:nvSpPr>
          <p:cNvPr id="1116" name="Google Shape;1116;p49"/>
          <p:cNvSpPr txBox="1"/>
          <p:nvPr>
            <p:ph type="title"/>
          </p:nvPr>
        </p:nvSpPr>
        <p:spPr>
          <a:xfrm>
            <a:off x="379400" y="559050"/>
            <a:ext cx="8198400" cy="863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17" name="Google Shape;1117;p49"/>
          <p:cNvSpPr/>
          <p:nvPr/>
        </p:nvSpPr>
        <p:spPr>
          <a:xfrm>
            <a:off x="379400" y="2520575"/>
            <a:ext cx="8154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118" name="Google Shape;1118;p49"/>
          <p:cNvSpPr/>
          <p:nvPr/>
        </p:nvSpPr>
        <p:spPr>
          <a:xfrm>
            <a:off x="4581475" y="2520575"/>
            <a:ext cx="8154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119" name="Google Shape;1119;p49"/>
          <p:cNvSpPr/>
          <p:nvPr/>
        </p:nvSpPr>
        <p:spPr>
          <a:xfrm>
            <a:off x="379400" y="3705550"/>
            <a:ext cx="8154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120" name="Google Shape;1120;p49"/>
          <p:cNvSpPr/>
          <p:nvPr/>
        </p:nvSpPr>
        <p:spPr>
          <a:xfrm>
            <a:off x="4581475" y="3705550"/>
            <a:ext cx="815400" cy="730500"/>
          </a:xfrm>
          <a:prstGeom prst="snip2DiagRect">
            <a:avLst>
              <a:gd fmla="val 0" name="adj1"/>
              <a:gd fmla="val 16667"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121" name="Google Shape;1121;p49"/>
          <p:cNvSpPr txBox="1"/>
          <p:nvPr>
            <p:ph idx="1" type="body"/>
          </p:nvPr>
        </p:nvSpPr>
        <p:spPr>
          <a:xfrm>
            <a:off x="1321375" y="26201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122" name="Google Shape;1122;p49"/>
          <p:cNvSpPr txBox="1"/>
          <p:nvPr>
            <p:ph idx="2" type="body"/>
          </p:nvPr>
        </p:nvSpPr>
        <p:spPr>
          <a:xfrm>
            <a:off x="5523450" y="26201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123" name="Google Shape;1123;p49"/>
          <p:cNvSpPr txBox="1"/>
          <p:nvPr>
            <p:ph idx="3" type="body"/>
          </p:nvPr>
        </p:nvSpPr>
        <p:spPr>
          <a:xfrm>
            <a:off x="1321375" y="38185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124" name="Google Shape;1124;p49"/>
          <p:cNvSpPr txBox="1"/>
          <p:nvPr>
            <p:ph idx="4" type="body"/>
          </p:nvPr>
        </p:nvSpPr>
        <p:spPr>
          <a:xfrm>
            <a:off x="5523450" y="38185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125" name="Google Shape;1125;p49"/>
          <p:cNvSpPr txBox="1"/>
          <p:nvPr>
            <p:ph idx="5" type="subTitle"/>
          </p:nvPr>
        </p:nvSpPr>
        <p:spPr>
          <a:xfrm>
            <a:off x="542300" y="26695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126" name="Google Shape;1126;p49"/>
          <p:cNvSpPr txBox="1"/>
          <p:nvPr>
            <p:ph idx="6" type="subTitle"/>
          </p:nvPr>
        </p:nvSpPr>
        <p:spPr>
          <a:xfrm>
            <a:off x="4744375" y="26695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127" name="Google Shape;1127;p49"/>
          <p:cNvSpPr txBox="1"/>
          <p:nvPr>
            <p:ph idx="7" type="subTitle"/>
          </p:nvPr>
        </p:nvSpPr>
        <p:spPr>
          <a:xfrm>
            <a:off x="542300" y="38679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128" name="Google Shape;1128;p49"/>
          <p:cNvSpPr txBox="1"/>
          <p:nvPr>
            <p:ph idx="8" type="subTitle"/>
          </p:nvPr>
        </p:nvSpPr>
        <p:spPr>
          <a:xfrm>
            <a:off x="4744375" y="38679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129" name="Google Shape;1129;p49"/>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130" name="Google Shape;1130;p49"/>
          <p:cNvGrpSpPr/>
          <p:nvPr/>
        </p:nvGrpSpPr>
        <p:grpSpPr>
          <a:xfrm>
            <a:off x="8137738" y="-49687"/>
            <a:ext cx="392675" cy="392675"/>
            <a:chOff x="458050" y="265600"/>
            <a:chExt cx="392675" cy="392675"/>
          </a:xfrm>
        </p:grpSpPr>
        <p:sp>
          <p:nvSpPr>
            <p:cNvPr id="1131" name="Google Shape;1131;p4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2" name="Google Shape;1132;p4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3" name="Google Shape;1133;p4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4" name="Google Shape;1134;p4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35" name="Google Shape;1135;p49"/>
          <p:cNvGrpSpPr/>
          <p:nvPr/>
        </p:nvGrpSpPr>
        <p:grpSpPr>
          <a:xfrm>
            <a:off x="8677638" y="-49700"/>
            <a:ext cx="392675" cy="392675"/>
            <a:chOff x="458050" y="265600"/>
            <a:chExt cx="392675" cy="392675"/>
          </a:xfrm>
        </p:grpSpPr>
        <p:sp>
          <p:nvSpPr>
            <p:cNvPr id="1136" name="Google Shape;1136;p4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7" name="Google Shape;1137;p4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8" name="Google Shape;1138;p4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9" name="Google Shape;1139;p4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140" name="Google Shape;1140;p49"/>
          <p:cNvSpPr/>
          <p:nvPr/>
        </p:nvSpPr>
        <p:spPr>
          <a:xfrm>
            <a:off x="-772574"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41" name="Google Shape;1141;p49"/>
          <p:cNvSpPr/>
          <p:nvPr/>
        </p:nvSpPr>
        <p:spPr>
          <a:xfrm rot="10800000">
            <a:off x="7786750" y="-3673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142" name="Google Shape;1142;p49"/>
          <p:cNvGrpSpPr/>
          <p:nvPr/>
        </p:nvGrpSpPr>
        <p:grpSpPr>
          <a:xfrm>
            <a:off x="8290138" y="102713"/>
            <a:ext cx="392675" cy="392675"/>
            <a:chOff x="458050" y="265600"/>
            <a:chExt cx="392675" cy="392675"/>
          </a:xfrm>
        </p:grpSpPr>
        <p:sp>
          <p:nvSpPr>
            <p:cNvPr id="1143" name="Google Shape;1143;p4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44" name="Google Shape;1144;p4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45" name="Google Shape;1145;p4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46" name="Google Shape;1146;p4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47" name="Google Shape;1147;p49"/>
          <p:cNvGrpSpPr/>
          <p:nvPr/>
        </p:nvGrpSpPr>
        <p:grpSpPr>
          <a:xfrm>
            <a:off x="8830038" y="102700"/>
            <a:ext cx="392675" cy="392675"/>
            <a:chOff x="458050" y="265600"/>
            <a:chExt cx="392675" cy="392675"/>
          </a:xfrm>
        </p:grpSpPr>
        <p:sp>
          <p:nvSpPr>
            <p:cNvPr id="1148" name="Google Shape;1148;p4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49" name="Google Shape;1149;p4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50" name="Google Shape;1150;p4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51" name="Google Shape;1151;p4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152" name="Google Shape;1152;p49"/>
          <p:cNvSpPr/>
          <p:nvPr/>
        </p:nvSpPr>
        <p:spPr>
          <a:xfrm>
            <a:off x="-620174" y="47833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extLst>
    <p:ext uri="{DCECCB84-F9BA-43D5-87BE-67443E8EF086}">
      <p15:sldGuideLst>
        <p15:guide id="1" orient="horz" pos="1763">
          <p15:clr>
            <a:srgbClr val="E46962"/>
          </p15:clr>
        </p15:guide>
        <p15:guide id="2" orient="horz" pos="1017">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4 v2">
  <p:cSld name="CUSTOM_29_1">
    <p:spTree>
      <p:nvGrpSpPr>
        <p:cNvPr id="1153" name="Shape 1153"/>
        <p:cNvGrpSpPr/>
        <p:nvPr/>
      </p:nvGrpSpPr>
      <p:grpSpPr>
        <a:xfrm>
          <a:off x="0" y="0"/>
          <a:ext cx="0" cy="0"/>
          <a:chOff x="0" y="0"/>
          <a:chExt cx="0" cy="0"/>
        </a:xfrm>
      </p:grpSpPr>
      <p:sp>
        <p:nvSpPr>
          <p:cNvPr id="1154" name="Google Shape;1154;p50"/>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155" name="Google Shape;1155;p50"/>
          <p:cNvGrpSpPr/>
          <p:nvPr/>
        </p:nvGrpSpPr>
        <p:grpSpPr>
          <a:xfrm>
            <a:off x="7939157" y="-559388"/>
            <a:ext cx="1572280" cy="1572280"/>
            <a:chOff x="987244" y="313753"/>
            <a:chExt cx="555321" cy="555321"/>
          </a:xfrm>
        </p:grpSpPr>
        <p:grpSp>
          <p:nvGrpSpPr>
            <p:cNvPr id="1156" name="Google Shape;1156;p50"/>
            <p:cNvGrpSpPr/>
            <p:nvPr/>
          </p:nvGrpSpPr>
          <p:grpSpPr>
            <a:xfrm>
              <a:off x="1068575" y="395075"/>
              <a:ext cx="392675" cy="392675"/>
              <a:chOff x="458050" y="265600"/>
              <a:chExt cx="392675" cy="392675"/>
            </a:xfrm>
          </p:grpSpPr>
          <p:sp>
            <p:nvSpPr>
              <p:cNvPr id="1157" name="Google Shape;1157;p5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58" name="Google Shape;1158;p5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59" name="Google Shape;1159;p5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0" name="Google Shape;1160;p5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61" name="Google Shape;1161;p50"/>
            <p:cNvGrpSpPr/>
            <p:nvPr/>
          </p:nvGrpSpPr>
          <p:grpSpPr>
            <a:xfrm rot="-2700000">
              <a:off x="1068569" y="395078"/>
              <a:ext cx="392671" cy="392671"/>
              <a:chOff x="458050" y="265600"/>
              <a:chExt cx="392675" cy="392675"/>
            </a:xfrm>
          </p:grpSpPr>
          <p:sp>
            <p:nvSpPr>
              <p:cNvPr id="1162" name="Google Shape;1162;p5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3" name="Google Shape;1163;p5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4" name="Google Shape;1164;p5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5" name="Google Shape;1165;p5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166" name="Google Shape;1166;p50"/>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167" name="Google Shape;1167;p50"/>
          <p:cNvGrpSpPr/>
          <p:nvPr/>
        </p:nvGrpSpPr>
        <p:grpSpPr>
          <a:xfrm rot="5400000">
            <a:off x="4164913" y="48982"/>
            <a:ext cx="230579" cy="230579"/>
            <a:chOff x="458050" y="265600"/>
            <a:chExt cx="392675" cy="392675"/>
          </a:xfrm>
        </p:grpSpPr>
        <p:sp>
          <p:nvSpPr>
            <p:cNvPr id="1168" name="Google Shape;1168;p50"/>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9" name="Google Shape;1169;p50"/>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0" name="Google Shape;1170;p50"/>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1" name="Google Shape;1171;p50"/>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72" name="Google Shape;1172;p50"/>
          <p:cNvGrpSpPr/>
          <p:nvPr/>
        </p:nvGrpSpPr>
        <p:grpSpPr>
          <a:xfrm rot="5400000">
            <a:off x="3985952" y="276513"/>
            <a:ext cx="230579" cy="230579"/>
            <a:chOff x="458050" y="265600"/>
            <a:chExt cx="392675" cy="392675"/>
          </a:xfrm>
        </p:grpSpPr>
        <p:sp>
          <p:nvSpPr>
            <p:cNvPr id="1173" name="Google Shape;1173;p50"/>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4" name="Google Shape;1174;p50"/>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5" name="Google Shape;1175;p50"/>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6" name="Google Shape;1176;p50"/>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77" name="Google Shape;1177;p50"/>
          <p:cNvGrpSpPr/>
          <p:nvPr/>
        </p:nvGrpSpPr>
        <p:grpSpPr>
          <a:xfrm rot="5400000">
            <a:off x="44813" y="4583832"/>
            <a:ext cx="230579" cy="230579"/>
            <a:chOff x="458050" y="265600"/>
            <a:chExt cx="392675" cy="392675"/>
          </a:xfrm>
        </p:grpSpPr>
        <p:sp>
          <p:nvSpPr>
            <p:cNvPr id="1178" name="Google Shape;1178;p5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9" name="Google Shape;1179;p5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0" name="Google Shape;1180;p5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1" name="Google Shape;1181;p5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82" name="Google Shape;1182;p50"/>
          <p:cNvGrpSpPr/>
          <p:nvPr/>
        </p:nvGrpSpPr>
        <p:grpSpPr>
          <a:xfrm rot="5400000">
            <a:off x="44827" y="4857688"/>
            <a:ext cx="230579" cy="230579"/>
            <a:chOff x="458050" y="265600"/>
            <a:chExt cx="392675" cy="392675"/>
          </a:xfrm>
        </p:grpSpPr>
        <p:sp>
          <p:nvSpPr>
            <p:cNvPr id="1183" name="Google Shape;1183;p5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4" name="Google Shape;1184;p5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5" name="Google Shape;1185;p5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6" name="Google Shape;1186;p5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87" name="Google Shape;1187;p50"/>
          <p:cNvGrpSpPr/>
          <p:nvPr/>
        </p:nvGrpSpPr>
        <p:grpSpPr>
          <a:xfrm rot="5400000">
            <a:off x="275388" y="4742007"/>
            <a:ext cx="230579" cy="230579"/>
            <a:chOff x="458050" y="265600"/>
            <a:chExt cx="392675" cy="392675"/>
          </a:xfrm>
        </p:grpSpPr>
        <p:sp>
          <p:nvSpPr>
            <p:cNvPr id="1188" name="Google Shape;1188;p5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9" name="Google Shape;1189;p5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90" name="Google Shape;1190;p5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91" name="Google Shape;1191;p5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92" name="Google Shape;1192;p50"/>
          <p:cNvGrpSpPr/>
          <p:nvPr/>
        </p:nvGrpSpPr>
        <p:grpSpPr>
          <a:xfrm rot="5400000">
            <a:off x="275402" y="5015863"/>
            <a:ext cx="230579" cy="230579"/>
            <a:chOff x="458050" y="265600"/>
            <a:chExt cx="392675" cy="392675"/>
          </a:xfrm>
        </p:grpSpPr>
        <p:sp>
          <p:nvSpPr>
            <p:cNvPr id="1193" name="Google Shape;1193;p5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94" name="Google Shape;1194;p5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95" name="Google Shape;1195;p5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96" name="Google Shape;1196;p5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197" name="Google Shape;1197;p50"/>
          <p:cNvSpPr txBox="1"/>
          <p:nvPr>
            <p:ph type="title"/>
          </p:nvPr>
        </p:nvSpPr>
        <p:spPr>
          <a:xfrm>
            <a:off x="566250" y="2285400"/>
            <a:ext cx="3183600" cy="572700"/>
          </a:xfrm>
          <a:prstGeom prst="rect">
            <a:avLst/>
          </a:prstGeom>
        </p:spPr>
        <p:txBody>
          <a:bodyPr anchorCtr="0" anchor="ctr"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98" name="Google Shape;1198;p50"/>
          <p:cNvSpPr/>
          <p:nvPr/>
        </p:nvSpPr>
        <p:spPr>
          <a:xfrm>
            <a:off x="5224525" y="699375"/>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199" name="Google Shape;1199;p50"/>
          <p:cNvSpPr/>
          <p:nvPr/>
        </p:nvSpPr>
        <p:spPr>
          <a:xfrm>
            <a:off x="5224525" y="1704125"/>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00" name="Google Shape;1200;p50"/>
          <p:cNvSpPr/>
          <p:nvPr/>
        </p:nvSpPr>
        <p:spPr>
          <a:xfrm>
            <a:off x="5224525" y="2708875"/>
            <a:ext cx="26046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01" name="Google Shape;1201;p50"/>
          <p:cNvSpPr/>
          <p:nvPr/>
        </p:nvSpPr>
        <p:spPr>
          <a:xfrm>
            <a:off x="5224525" y="3713625"/>
            <a:ext cx="2604600" cy="730500"/>
          </a:xfrm>
          <a:prstGeom prst="snip2DiagRect">
            <a:avLst>
              <a:gd fmla="val 0" name="adj1"/>
              <a:gd fmla="val 16667"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02" name="Google Shape;1202;p50"/>
          <p:cNvSpPr txBox="1"/>
          <p:nvPr>
            <p:ph idx="1" type="body"/>
          </p:nvPr>
        </p:nvSpPr>
        <p:spPr>
          <a:xfrm>
            <a:off x="5862914" y="8252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03" name="Google Shape;1203;p50"/>
          <p:cNvSpPr txBox="1"/>
          <p:nvPr>
            <p:ph idx="2" type="body"/>
          </p:nvPr>
        </p:nvSpPr>
        <p:spPr>
          <a:xfrm>
            <a:off x="5860050" y="18274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04" name="Google Shape;1204;p50"/>
          <p:cNvSpPr txBox="1"/>
          <p:nvPr>
            <p:ph idx="3" type="body"/>
          </p:nvPr>
        </p:nvSpPr>
        <p:spPr>
          <a:xfrm>
            <a:off x="5860050" y="284513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05" name="Google Shape;1205;p50"/>
          <p:cNvSpPr txBox="1"/>
          <p:nvPr>
            <p:ph idx="4" type="body"/>
          </p:nvPr>
        </p:nvSpPr>
        <p:spPr>
          <a:xfrm>
            <a:off x="5860050" y="38369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06" name="Google Shape;1206;p50"/>
          <p:cNvSpPr txBox="1"/>
          <p:nvPr>
            <p:ph idx="5" type="subTitle"/>
          </p:nvPr>
        </p:nvSpPr>
        <p:spPr>
          <a:xfrm>
            <a:off x="5357325" y="8514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207" name="Google Shape;1207;p50"/>
          <p:cNvSpPr txBox="1"/>
          <p:nvPr>
            <p:ph idx="6" type="subTitle"/>
          </p:nvPr>
        </p:nvSpPr>
        <p:spPr>
          <a:xfrm>
            <a:off x="5357325" y="1848275"/>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208" name="Google Shape;1208;p50"/>
          <p:cNvSpPr txBox="1"/>
          <p:nvPr>
            <p:ph idx="7" type="subTitle"/>
          </p:nvPr>
        </p:nvSpPr>
        <p:spPr>
          <a:xfrm>
            <a:off x="5357325" y="28660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209" name="Google Shape;1209;p50"/>
          <p:cNvSpPr txBox="1"/>
          <p:nvPr>
            <p:ph idx="8" type="subTitle"/>
          </p:nvPr>
        </p:nvSpPr>
        <p:spPr>
          <a:xfrm>
            <a:off x="5404650" y="386726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3 v1">
  <p:cSld name="CUSTOM_30">
    <p:spTree>
      <p:nvGrpSpPr>
        <p:cNvPr id="1210" name="Shape 1210"/>
        <p:cNvGrpSpPr/>
        <p:nvPr/>
      </p:nvGrpSpPr>
      <p:grpSpPr>
        <a:xfrm>
          <a:off x="0" y="0"/>
          <a:ext cx="0" cy="0"/>
          <a:chOff x="0" y="0"/>
          <a:chExt cx="0" cy="0"/>
        </a:xfrm>
      </p:grpSpPr>
      <p:sp>
        <p:nvSpPr>
          <p:cNvPr id="1211" name="Google Shape;1211;p51"/>
          <p:cNvSpPr txBox="1"/>
          <p:nvPr>
            <p:ph type="title"/>
          </p:nvPr>
        </p:nvSpPr>
        <p:spPr>
          <a:xfrm>
            <a:off x="379400" y="445025"/>
            <a:ext cx="8372100" cy="572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12" name="Google Shape;1212;p51"/>
          <p:cNvSpPr/>
          <p:nvPr/>
        </p:nvSpPr>
        <p:spPr>
          <a:xfrm>
            <a:off x="379400" y="2644450"/>
            <a:ext cx="639300" cy="5727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213" name="Google Shape;1213;p51"/>
          <p:cNvSpPr txBox="1"/>
          <p:nvPr>
            <p:ph idx="1" type="body"/>
          </p:nvPr>
        </p:nvSpPr>
        <p:spPr>
          <a:xfrm>
            <a:off x="1112700"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214" name="Google Shape;1214;p51"/>
          <p:cNvSpPr txBox="1"/>
          <p:nvPr>
            <p:ph idx="2" type="body"/>
          </p:nvPr>
        </p:nvSpPr>
        <p:spPr>
          <a:xfrm>
            <a:off x="4043713"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215" name="Google Shape;1215;p51"/>
          <p:cNvSpPr txBox="1"/>
          <p:nvPr>
            <p:ph idx="3" type="body"/>
          </p:nvPr>
        </p:nvSpPr>
        <p:spPr>
          <a:xfrm>
            <a:off x="6877225"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216" name="Google Shape;1216;p51"/>
          <p:cNvSpPr/>
          <p:nvPr/>
        </p:nvSpPr>
        <p:spPr>
          <a:xfrm>
            <a:off x="3253500" y="2644450"/>
            <a:ext cx="639300" cy="5727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217" name="Google Shape;1217;p51"/>
          <p:cNvSpPr/>
          <p:nvPr/>
        </p:nvSpPr>
        <p:spPr>
          <a:xfrm>
            <a:off x="6133400" y="2644450"/>
            <a:ext cx="639300" cy="5727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218" name="Google Shape;1218;p51"/>
          <p:cNvSpPr txBox="1"/>
          <p:nvPr>
            <p:ph idx="4" type="subTitle"/>
          </p:nvPr>
        </p:nvSpPr>
        <p:spPr>
          <a:xfrm>
            <a:off x="454250"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219" name="Google Shape;1219;p51"/>
          <p:cNvSpPr txBox="1"/>
          <p:nvPr>
            <p:ph idx="5" type="subTitle"/>
          </p:nvPr>
        </p:nvSpPr>
        <p:spPr>
          <a:xfrm>
            <a:off x="3331250"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220" name="Google Shape;1220;p51"/>
          <p:cNvSpPr txBox="1"/>
          <p:nvPr>
            <p:ph idx="6" type="subTitle"/>
          </p:nvPr>
        </p:nvSpPr>
        <p:spPr>
          <a:xfrm>
            <a:off x="6211935"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221" name="Google Shape;1221;p51"/>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222" name="Google Shape;1222;p51"/>
          <p:cNvGrpSpPr/>
          <p:nvPr/>
        </p:nvGrpSpPr>
        <p:grpSpPr>
          <a:xfrm>
            <a:off x="8137738" y="-49687"/>
            <a:ext cx="392675" cy="392675"/>
            <a:chOff x="458050" y="265600"/>
            <a:chExt cx="392675" cy="392675"/>
          </a:xfrm>
        </p:grpSpPr>
        <p:sp>
          <p:nvSpPr>
            <p:cNvPr id="1223" name="Google Shape;1223;p51"/>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4" name="Google Shape;1224;p51"/>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5" name="Google Shape;1225;p51"/>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6" name="Google Shape;1226;p51"/>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27" name="Google Shape;1227;p51"/>
          <p:cNvGrpSpPr/>
          <p:nvPr/>
        </p:nvGrpSpPr>
        <p:grpSpPr>
          <a:xfrm>
            <a:off x="8677638" y="-49700"/>
            <a:ext cx="392675" cy="392675"/>
            <a:chOff x="458050" y="265600"/>
            <a:chExt cx="392675" cy="392675"/>
          </a:xfrm>
        </p:grpSpPr>
        <p:sp>
          <p:nvSpPr>
            <p:cNvPr id="1228" name="Google Shape;1228;p51"/>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9" name="Google Shape;1229;p51"/>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0" name="Google Shape;1230;p51"/>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1" name="Google Shape;1231;p51"/>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232" name="Google Shape;1232;p51"/>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3 v2">
  <p:cSld name="CUSTOM_31">
    <p:spTree>
      <p:nvGrpSpPr>
        <p:cNvPr id="1233" name="Shape 1233"/>
        <p:cNvGrpSpPr/>
        <p:nvPr/>
      </p:nvGrpSpPr>
      <p:grpSpPr>
        <a:xfrm>
          <a:off x="0" y="0"/>
          <a:ext cx="0" cy="0"/>
          <a:chOff x="0" y="0"/>
          <a:chExt cx="0" cy="0"/>
        </a:xfrm>
      </p:grpSpPr>
      <p:sp>
        <p:nvSpPr>
          <p:cNvPr id="1234" name="Google Shape;1234;p52"/>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235" name="Google Shape;1235;p52"/>
          <p:cNvGrpSpPr/>
          <p:nvPr/>
        </p:nvGrpSpPr>
        <p:grpSpPr>
          <a:xfrm>
            <a:off x="7939157" y="-559388"/>
            <a:ext cx="1572280" cy="1572280"/>
            <a:chOff x="987244" y="313753"/>
            <a:chExt cx="555321" cy="555321"/>
          </a:xfrm>
        </p:grpSpPr>
        <p:grpSp>
          <p:nvGrpSpPr>
            <p:cNvPr id="1236" name="Google Shape;1236;p52"/>
            <p:cNvGrpSpPr/>
            <p:nvPr/>
          </p:nvGrpSpPr>
          <p:grpSpPr>
            <a:xfrm>
              <a:off x="1068575" y="395075"/>
              <a:ext cx="392675" cy="392675"/>
              <a:chOff x="458050" y="265600"/>
              <a:chExt cx="392675" cy="392675"/>
            </a:xfrm>
          </p:grpSpPr>
          <p:sp>
            <p:nvSpPr>
              <p:cNvPr id="1237" name="Google Shape;1237;p52"/>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8" name="Google Shape;1238;p52"/>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9" name="Google Shape;1239;p52"/>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0" name="Google Shape;1240;p52"/>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41" name="Google Shape;1241;p52"/>
            <p:cNvGrpSpPr/>
            <p:nvPr/>
          </p:nvGrpSpPr>
          <p:grpSpPr>
            <a:xfrm rot="-2700000">
              <a:off x="1068569" y="395078"/>
              <a:ext cx="392671" cy="392671"/>
              <a:chOff x="458050" y="265600"/>
              <a:chExt cx="392675" cy="392675"/>
            </a:xfrm>
          </p:grpSpPr>
          <p:sp>
            <p:nvSpPr>
              <p:cNvPr id="1242" name="Google Shape;1242;p52"/>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3" name="Google Shape;1243;p52"/>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4" name="Google Shape;1244;p52"/>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5" name="Google Shape;1245;p52"/>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246" name="Google Shape;1246;p52"/>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247" name="Google Shape;1247;p52"/>
          <p:cNvGrpSpPr/>
          <p:nvPr/>
        </p:nvGrpSpPr>
        <p:grpSpPr>
          <a:xfrm rot="5400000">
            <a:off x="4164913" y="48982"/>
            <a:ext cx="230579" cy="230579"/>
            <a:chOff x="458050" y="265600"/>
            <a:chExt cx="392675" cy="392675"/>
          </a:xfrm>
        </p:grpSpPr>
        <p:sp>
          <p:nvSpPr>
            <p:cNvPr id="1248" name="Google Shape;1248;p52"/>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9" name="Google Shape;1249;p52"/>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0" name="Google Shape;1250;p52"/>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1" name="Google Shape;1251;p52"/>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52" name="Google Shape;1252;p52"/>
          <p:cNvGrpSpPr/>
          <p:nvPr/>
        </p:nvGrpSpPr>
        <p:grpSpPr>
          <a:xfrm rot="5400000">
            <a:off x="3985952" y="276513"/>
            <a:ext cx="230579" cy="230579"/>
            <a:chOff x="458050" y="265600"/>
            <a:chExt cx="392675" cy="392675"/>
          </a:xfrm>
        </p:grpSpPr>
        <p:sp>
          <p:nvSpPr>
            <p:cNvPr id="1253" name="Google Shape;1253;p52"/>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4" name="Google Shape;1254;p52"/>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5" name="Google Shape;1255;p52"/>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6" name="Google Shape;1256;p52"/>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57" name="Google Shape;1257;p52"/>
          <p:cNvGrpSpPr/>
          <p:nvPr/>
        </p:nvGrpSpPr>
        <p:grpSpPr>
          <a:xfrm rot="5400000">
            <a:off x="44813" y="4583832"/>
            <a:ext cx="230579" cy="230579"/>
            <a:chOff x="458050" y="265600"/>
            <a:chExt cx="392675" cy="392675"/>
          </a:xfrm>
        </p:grpSpPr>
        <p:sp>
          <p:nvSpPr>
            <p:cNvPr id="1258" name="Google Shape;1258;p52"/>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9" name="Google Shape;1259;p52"/>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0" name="Google Shape;1260;p52"/>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1" name="Google Shape;1261;p52"/>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62" name="Google Shape;1262;p52"/>
          <p:cNvGrpSpPr/>
          <p:nvPr/>
        </p:nvGrpSpPr>
        <p:grpSpPr>
          <a:xfrm rot="5400000">
            <a:off x="44827" y="4857688"/>
            <a:ext cx="230579" cy="230579"/>
            <a:chOff x="458050" y="265600"/>
            <a:chExt cx="392675" cy="392675"/>
          </a:xfrm>
        </p:grpSpPr>
        <p:sp>
          <p:nvSpPr>
            <p:cNvPr id="1263" name="Google Shape;1263;p52"/>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4" name="Google Shape;1264;p52"/>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5" name="Google Shape;1265;p52"/>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6" name="Google Shape;1266;p52"/>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67" name="Google Shape;1267;p52"/>
          <p:cNvGrpSpPr/>
          <p:nvPr/>
        </p:nvGrpSpPr>
        <p:grpSpPr>
          <a:xfrm rot="5400000">
            <a:off x="275388" y="4742007"/>
            <a:ext cx="230579" cy="230579"/>
            <a:chOff x="458050" y="265600"/>
            <a:chExt cx="392675" cy="392675"/>
          </a:xfrm>
        </p:grpSpPr>
        <p:sp>
          <p:nvSpPr>
            <p:cNvPr id="1268" name="Google Shape;1268;p52"/>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9" name="Google Shape;1269;p52"/>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0" name="Google Shape;1270;p52"/>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1" name="Google Shape;1271;p52"/>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72" name="Google Shape;1272;p52"/>
          <p:cNvGrpSpPr/>
          <p:nvPr/>
        </p:nvGrpSpPr>
        <p:grpSpPr>
          <a:xfrm rot="5400000">
            <a:off x="275402" y="5015863"/>
            <a:ext cx="230579" cy="230579"/>
            <a:chOff x="458050" y="265600"/>
            <a:chExt cx="392675" cy="392675"/>
          </a:xfrm>
        </p:grpSpPr>
        <p:sp>
          <p:nvSpPr>
            <p:cNvPr id="1273" name="Google Shape;1273;p52"/>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4" name="Google Shape;1274;p52"/>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5" name="Google Shape;1275;p52"/>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6" name="Google Shape;1276;p52"/>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277" name="Google Shape;1277;p52"/>
          <p:cNvSpPr txBox="1"/>
          <p:nvPr>
            <p:ph type="title"/>
          </p:nvPr>
        </p:nvSpPr>
        <p:spPr>
          <a:xfrm>
            <a:off x="566250" y="2285400"/>
            <a:ext cx="2914800" cy="572700"/>
          </a:xfrm>
          <a:prstGeom prst="rect">
            <a:avLst/>
          </a:prstGeom>
        </p:spPr>
        <p:txBody>
          <a:bodyPr anchorCtr="0" anchor="ctr"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78" name="Google Shape;1278;p52"/>
          <p:cNvSpPr/>
          <p:nvPr/>
        </p:nvSpPr>
        <p:spPr>
          <a:xfrm>
            <a:off x="5224525" y="822325"/>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79" name="Google Shape;1279;p52"/>
          <p:cNvSpPr/>
          <p:nvPr/>
        </p:nvSpPr>
        <p:spPr>
          <a:xfrm>
            <a:off x="5224525" y="2206500"/>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80" name="Google Shape;1280;p52"/>
          <p:cNvSpPr/>
          <p:nvPr/>
        </p:nvSpPr>
        <p:spPr>
          <a:xfrm>
            <a:off x="5224525" y="3590675"/>
            <a:ext cx="26046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81" name="Google Shape;1281;p52"/>
          <p:cNvSpPr txBox="1"/>
          <p:nvPr>
            <p:ph idx="1" type="body"/>
          </p:nvPr>
        </p:nvSpPr>
        <p:spPr>
          <a:xfrm>
            <a:off x="5862914" y="94817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82" name="Google Shape;1282;p52"/>
          <p:cNvSpPr txBox="1"/>
          <p:nvPr>
            <p:ph idx="2" type="body"/>
          </p:nvPr>
        </p:nvSpPr>
        <p:spPr>
          <a:xfrm>
            <a:off x="5860050" y="2329800"/>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83" name="Google Shape;1283;p52"/>
          <p:cNvSpPr txBox="1"/>
          <p:nvPr>
            <p:ph idx="3" type="body"/>
          </p:nvPr>
        </p:nvSpPr>
        <p:spPr>
          <a:xfrm>
            <a:off x="5860050" y="372693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84" name="Google Shape;1284;p52"/>
          <p:cNvSpPr txBox="1"/>
          <p:nvPr>
            <p:ph idx="4" type="subTitle"/>
          </p:nvPr>
        </p:nvSpPr>
        <p:spPr>
          <a:xfrm>
            <a:off x="5357325" y="97435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285" name="Google Shape;1285;p52"/>
          <p:cNvSpPr txBox="1"/>
          <p:nvPr>
            <p:ph idx="5" type="subTitle"/>
          </p:nvPr>
        </p:nvSpPr>
        <p:spPr>
          <a:xfrm>
            <a:off x="5357325" y="235065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286" name="Google Shape;1286;p52"/>
          <p:cNvSpPr txBox="1"/>
          <p:nvPr>
            <p:ph idx="6" type="subTitle"/>
          </p:nvPr>
        </p:nvSpPr>
        <p:spPr>
          <a:xfrm>
            <a:off x="5357325" y="37478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2 v1">
  <p:cSld name="CUSTOM_32">
    <p:spTree>
      <p:nvGrpSpPr>
        <p:cNvPr id="1287" name="Shape 1287"/>
        <p:cNvGrpSpPr/>
        <p:nvPr/>
      </p:nvGrpSpPr>
      <p:grpSpPr>
        <a:xfrm>
          <a:off x="0" y="0"/>
          <a:ext cx="0" cy="0"/>
          <a:chOff x="0" y="0"/>
          <a:chExt cx="0" cy="0"/>
        </a:xfrm>
      </p:grpSpPr>
      <p:sp>
        <p:nvSpPr>
          <p:cNvPr id="1288" name="Google Shape;1288;p53"/>
          <p:cNvSpPr txBox="1"/>
          <p:nvPr>
            <p:ph type="title"/>
          </p:nvPr>
        </p:nvSpPr>
        <p:spPr>
          <a:xfrm>
            <a:off x="566250" y="445025"/>
            <a:ext cx="8011500" cy="572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89" name="Google Shape;1289;p53"/>
          <p:cNvSpPr/>
          <p:nvPr/>
        </p:nvSpPr>
        <p:spPr>
          <a:xfrm>
            <a:off x="513900" y="2454550"/>
            <a:ext cx="816000" cy="7233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290" name="Google Shape;1290;p53"/>
          <p:cNvSpPr txBox="1"/>
          <p:nvPr>
            <p:ph idx="1" type="body"/>
          </p:nvPr>
        </p:nvSpPr>
        <p:spPr>
          <a:xfrm>
            <a:off x="1501026" y="2444234"/>
            <a:ext cx="2586000" cy="7440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291" name="Google Shape;1291;p53"/>
          <p:cNvSpPr txBox="1"/>
          <p:nvPr>
            <p:ph idx="2" type="body"/>
          </p:nvPr>
        </p:nvSpPr>
        <p:spPr>
          <a:xfrm>
            <a:off x="5991742" y="2448697"/>
            <a:ext cx="2586000" cy="7440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292" name="Google Shape;1292;p53"/>
          <p:cNvSpPr/>
          <p:nvPr/>
        </p:nvSpPr>
        <p:spPr>
          <a:xfrm>
            <a:off x="4924925" y="2459596"/>
            <a:ext cx="816000" cy="7311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293" name="Google Shape;1293;p53"/>
          <p:cNvSpPr txBox="1"/>
          <p:nvPr>
            <p:ph idx="3" type="subTitle"/>
          </p:nvPr>
        </p:nvSpPr>
        <p:spPr>
          <a:xfrm>
            <a:off x="677100" y="260885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294" name="Google Shape;1294;p53"/>
          <p:cNvSpPr txBox="1"/>
          <p:nvPr>
            <p:ph idx="4" type="subTitle"/>
          </p:nvPr>
        </p:nvSpPr>
        <p:spPr>
          <a:xfrm>
            <a:off x="5088125" y="260885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295" name="Google Shape;1295;p53"/>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296" name="Google Shape;1296;p53"/>
          <p:cNvGrpSpPr/>
          <p:nvPr/>
        </p:nvGrpSpPr>
        <p:grpSpPr>
          <a:xfrm>
            <a:off x="8137738" y="-49687"/>
            <a:ext cx="392675" cy="392675"/>
            <a:chOff x="458050" y="265600"/>
            <a:chExt cx="392675" cy="392675"/>
          </a:xfrm>
        </p:grpSpPr>
        <p:sp>
          <p:nvSpPr>
            <p:cNvPr id="1297" name="Google Shape;1297;p5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98" name="Google Shape;1298;p5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99" name="Google Shape;1299;p5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00" name="Google Shape;1300;p5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01" name="Google Shape;1301;p53"/>
          <p:cNvGrpSpPr/>
          <p:nvPr/>
        </p:nvGrpSpPr>
        <p:grpSpPr>
          <a:xfrm>
            <a:off x="8677638" y="-49700"/>
            <a:ext cx="392675" cy="392675"/>
            <a:chOff x="458050" y="265600"/>
            <a:chExt cx="392675" cy="392675"/>
          </a:xfrm>
        </p:grpSpPr>
        <p:sp>
          <p:nvSpPr>
            <p:cNvPr id="1302" name="Google Shape;1302;p5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03" name="Google Shape;1303;p5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04" name="Google Shape;1304;p5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05" name="Google Shape;1305;p5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306" name="Google Shape;1306;p53"/>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2 v2">
  <p:cSld name="CUSTOM_33">
    <p:spTree>
      <p:nvGrpSpPr>
        <p:cNvPr id="1307" name="Shape 1307"/>
        <p:cNvGrpSpPr/>
        <p:nvPr/>
      </p:nvGrpSpPr>
      <p:grpSpPr>
        <a:xfrm>
          <a:off x="0" y="0"/>
          <a:ext cx="0" cy="0"/>
          <a:chOff x="0" y="0"/>
          <a:chExt cx="0" cy="0"/>
        </a:xfrm>
      </p:grpSpPr>
      <p:sp>
        <p:nvSpPr>
          <p:cNvPr id="1308" name="Google Shape;1308;p54"/>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309" name="Google Shape;1309;p54"/>
          <p:cNvGrpSpPr/>
          <p:nvPr/>
        </p:nvGrpSpPr>
        <p:grpSpPr>
          <a:xfrm>
            <a:off x="7939157" y="-559388"/>
            <a:ext cx="1572280" cy="1572280"/>
            <a:chOff x="987244" y="313753"/>
            <a:chExt cx="555321" cy="555321"/>
          </a:xfrm>
        </p:grpSpPr>
        <p:grpSp>
          <p:nvGrpSpPr>
            <p:cNvPr id="1310" name="Google Shape;1310;p54"/>
            <p:cNvGrpSpPr/>
            <p:nvPr/>
          </p:nvGrpSpPr>
          <p:grpSpPr>
            <a:xfrm>
              <a:off x="1068575" y="395075"/>
              <a:ext cx="392675" cy="392675"/>
              <a:chOff x="458050" y="265600"/>
              <a:chExt cx="392675" cy="392675"/>
            </a:xfrm>
          </p:grpSpPr>
          <p:sp>
            <p:nvSpPr>
              <p:cNvPr id="1311" name="Google Shape;1311;p54"/>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2" name="Google Shape;1312;p54"/>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3" name="Google Shape;1313;p54"/>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4" name="Google Shape;1314;p54"/>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15" name="Google Shape;1315;p54"/>
            <p:cNvGrpSpPr/>
            <p:nvPr/>
          </p:nvGrpSpPr>
          <p:grpSpPr>
            <a:xfrm rot="-2700000">
              <a:off x="1068569" y="395078"/>
              <a:ext cx="392671" cy="392671"/>
              <a:chOff x="458050" y="265600"/>
              <a:chExt cx="392675" cy="392675"/>
            </a:xfrm>
          </p:grpSpPr>
          <p:sp>
            <p:nvSpPr>
              <p:cNvPr id="1316" name="Google Shape;1316;p54"/>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7" name="Google Shape;1317;p54"/>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8" name="Google Shape;1318;p54"/>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9" name="Google Shape;1319;p54"/>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320" name="Google Shape;1320;p54"/>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321" name="Google Shape;1321;p54"/>
          <p:cNvGrpSpPr/>
          <p:nvPr/>
        </p:nvGrpSpPr>
        <p:grpSpPr>
          <a:xfrm rot="5400000">
            <a:off x="4164913" y="48982"/>
            <a:ext cx="230579" cy="230579"/>
            <a:chOff x="458050" y="265600"/>
            <a:chExt cx="392675" cy="392675"/>
          </a:xfrm>
        </p:grpSpPr>
        <p:sp>
          <p:nvSpPr>
            <p:cNvPr id="1322" name="Google Shape;1322;p54"/>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3" name="Google Shape;1323;p54"/>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4" name="Google Shape;1324;p54"/>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5" name="Google Shape;1325;p54"/>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26" name="Google Shape;1326;p54"/>
          <p:cNvGrpSpPr/>
          <p:nvPr/>
        </p:nvGrpSpPr>
        <p:grpSpPr>
          <a:xfrm rot="5400000">
            <a:off x="3985952" y="276513"/>
            <a:ext cx="230579" cy="230579"/>
            <a:chOff x="458050" y="265600"/>
            <a:chExt cx="392675" cy="392675"/>
          </a:xfrm>
        </p:grpSpPr>
        <p:sp>
          <p:nvSpPr>
            <p:cNvPr id="1327" name="Google Shape;1327;p54"/>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8" name="Google Shape;1328;p54"/>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9" name="Google Shape;1329;p54"/>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0" name="Google Shape;1330;p54"/>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31" name="Google Shape;1331;p54"/>
          <p:cNvGrpSpPr/>
          <p:nvPr/>
        </p:nvGrpSpPr>
        <p:grpSpPr>
          <a:xfrm rot="5400000">
            <a:off x="44813" y="4583832"/>
            <a:ext cx="230579" cy="230579"/>
            <a:chOff x="458050" y="265600"/>
            <a:chExt cx="392675" cy="392675"/>
          </a:xfrm>
        </p:grpSpPr>
        <p:sp>
          <p:nvSpPr>
            <p:cNvPr id="1332" name="Google Shape;1332;p5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3" name="Google Shape;1333;p5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4" name="Google Shape;1334;p5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5" name="Google Shape;1335;p5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36" name="Google Shape;1336;p54"/>
          <p:cNvGrpSpPr/>
          <p:nvPr/>
        </p:nvGrpSpPr>
        <p:grpSpPr>
          <a:xfrm rot="5400000">
            <a:off x="44827" y="4857688"/>
            <a:ext cx="230579" cy="230579"/>
            <a:chOff x="458050" y="265600"/>
            <a:chExt cx="392675" cy="392675"/>
          </a:xfrm>
        </p:grpSpPr>
        <p:sp>
          <p:nvSpPr>
            <p:cNvPr id="1337" name="Google Shape;1337;p5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8" name="Google Shape;1338;p5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9" name="Google Shape;1339;p5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0" name="Google Shape;1340;p5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41" name="Google Shape;1341;p54"/>
          <p:cNvGrpSpPr/>
          <p:nvPr/>
        </p:nvGrpSpPr>
        <p:grpSpPr>
          <a:xfrm rot="5400000">
            <a:off x="275388" y="4742007"/>
            <a:ext cx="230579" cy="230579"/>
            <a:chOff x="458050" y="265600"/>
            <a:chExt cx="392675" cy="392675"/>
          </a:xfrm>
        </p:grpSpPr>
        <p:sp>
          <p:nvSpPr>
            <p:cNvPr id="1342" name="Google Shape;1342;p5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3" name="Google Shape;1343;p5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4" name="Google Shape;1344;p5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5" name="Google Shape;1345;p5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46" name="Google Shape;1346;p54"/>
          <p:cNvGrpSpPr/>
          <p:nvPr/>
        </p:nvGrpSpPr>
        <p:grpSpPr>
          <a:xfrm rot="5400000">
            <a:off x="275402" y="5015863"/>
            <a:ext cx="230579" cy="230579"/>
            <a:chOff x="458050" y="265600"/>
            <a:chExt cx="392675" cy="392675"/>
          </a:xfrm>
        </p:grpSpPr>
        <p:sp>
          <p:nvSpPr>
            <p:cNvPr id="1347" name="Google Shape;1347;p5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8" name="Google Shape;1348;p5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9" name="Google Shape;1349;p5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50" name="Google Shape;1350;p5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351" name="Google Shape;1351;p54"/>
          <p:cNvSpPr txBox="1"/>
          <p:nvPr>
            <p:ph type="title"/>
          </p:nvPr>
        </p:nvSpPr>
        <p:spPr>
          <a:xfrm>
            <a:off x="566250" y="2285400"/>
            <a:ext cx="2914800" cy="572700"/>
          </a:xfrm>
          <a:prstGeom prst="rect">
            <a:avLst/>
          </a:prstGeom>
        </p:spPr>
        <p:txBody>
          <a:bodyPr anchorCtr="0" anchor="ctr"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52" name="Google Shape;1352;p54"/>
          <p:cNvSpPr/>
          <p:nvPr/>
        </p:nvSpPr>
        <p:spPr>
          <a:xfrm>
            <a:off x="5224525" y="1500838"/>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353" name="Google Shape;1353;p54"/>
          <p:cNvSpPr/>
          <p:nvPr/>
        </p:nvSpPr>
        <p:spPr>
          <a:xfrm>
            <a:off x="5224525" y="2885013"/>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354" name="Google Shape;1354;p54"/>
          <p:cNvSpPr txBox="1"/>
          <p:nvPr>
            <p:ph idx="1" type="body"/>
          </p:nvPr>
        </p:nvSpPr>
        <p:spPr>
          <a:xfrm>
            <a:off x="5862914" y="162668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355" name="Google Shape;1355;p54"/>
          <p:cNvSpPr txBox="1"/>
          <p:nvPr>
            <p:ph idx="2" type="body"/>
          </p:nvPr>
        </p:nvSpPr>
        <p:spPr>
          <a:xfrm>
            <a:off x="5860050" y="3008313"/>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356" name="Google Shape;1356;p54"/>
          <p:cNvSpPr txBox="1"/>
          <p:nvPr>
            <p:ph idx="3" type="subTitle"/>
          </p:nvPr>
        </p:nvSpPr>
        <p:spPr>
          <a:xfrm>
            <a:off x="5357325" y="1652863"/>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357" name="Google Shape;1357;p54"/>
          <p:cNvSpPr txBox="1"/>
          <p:nvPr>
            <p:ph idx="4" type="subTitle"/>
          </p:nvPr>
        </p:nvSpPr>
        <p:spPr>
          <a:xfrm>
            <a:off x="5357325" y="3029163"/>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4 v1">
  <p:cSld name="CUSTOM_35">
    <p:spTree>
      <p:nvGrpSpPr>
        <p:cNvPr id="1358" name="Shape 1358"/>
        <p:cNvGrpSpPr/>
        <p:nvPr/>
      </p:nvGrpSpPr>
      <p:grpSpPr>
        <a:xfrm>
          <a:off x="0" y="0"/>
          <a:ext cx="0" cy="0"/>
          <a:chOff x="0" y="0"/>
          <a:chExt cx="0" cy="0"/>
        </a:xfrm>
      </p:grpSpPr>
      <p:sp>
        <p:nvSpPr>
          <p:cNvPr id="1359" name="Google Shape;1359;p55"/>
          <p:cNvSpPr txBox="1"/>
          <p:nvPr>
            <p:ph type="title"/>
          </p:nvPr>
        </p:nvSpPr>
        <p:spPr>
          <a:xfrm>
            <a:off x="566250" y="445025"/>
            <a:ext cx="8011500" cy="572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60" name="Google Shape;1360;p55"/>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361" name="Google Shape;1361;p55"/>
          <p:cNvGrpSpPr/>
          <p:nvPr/>
        </p:nvGrpSpPr>
        <p:grpSpPr>
          <a:xfrm>
            <a:off x="8137738" y="-49687"/>
            <a:ext cx="392675" cy="392675"/>
            <a:chOff x="458050" y="265600"/>
            <a:chExt cx="392675" cy="392675"/>
          </a:xfrm>
        </p:grpSpPr>
        <p:sp>
          <p:nvSpPr>
            <p:cNvPr id="1362" name="Google Shape;1362;p5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3" name="Google Shape;1363;p5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4" name="Google Shape;1364;p5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5" name="Google Shape;1365;p5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66" name="Google Shape;1366;p55"/>
          <p:cNvGrpSpPr/>
          <p:nvPr/>
        </p:nvGrpSpPr>
        <p:grpSpPr>
          <a:xfrm>
            <a:off x="8677638" y="-49700"/>
            <a:ext cx="392675" cy="392675"/>
            <a:chOff x="458050" y="265600"/>
            <a:chExt cx="392675" cy="392675"/>
          </a:xfrm>
        </p:grpSpPr>
        <p:sp>
          <p:nvSpPr>
            <p:cNvPr id="1367" name="Google Shape;1367;p5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8" name="Google Shape;1368;p5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9" name="Google Shape;1369;p5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70" name="Google Shape;1370;p5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371" name="Google Shape;1371;p55"/>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72" name="Google Shape;1372;p55"/>
          <p:cNvSpPr/>
          <p:nvPr/>
        </p:nvSpPr>
        <p:spPr>
          <a:xfrm>
            <a:off x="379400" y="2428775"/>
            <a:ext cx="8154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73" name="Google Shape;1373;p55"/>
          <p:cNvSpPr/>
          <p:nvPr/>
        </p:nvSpPr>
        <p:spPr>
          <a:xfrm>
            <a:off x="4581475" y="2428775"/>
            <a:ext cx="8154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74" name="Google Shape;1374;p55"/>
          <p:cNvSpPr/>
          <p:nvPr/>
        </p:nvSpPr>
        <p:spPr>
          <a:xfrm>
            <a:off x="379400" y="3613750"/>
            <a:ext cx="8154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75" name="Google Shape;1375;p55"/>
          <p:cNvSpPr/>
          <p:nvPr/>
        </p:nvSpPr>
        <p:spPr>
          <a:xfrm>
            <a:off x="4581475" y="3613750"/>
            <a:ext cx="815400" cy="730500"/>
          </a:xfrm>
          <a:prstGeom prst="snip2DiagRect">
            <a:avLst>
              <a:gd fmla="val 0" name="adj1"/>
              <a:gd fmla="val 16667"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76" name="Google Shape;1376;p55"/>
          <p:cNvSpPr txBox="1"/>
          <p:nvPr>
            <p:ph idx="1" type="body"/>
          </p:nvPr>
        </p:nvSpPr>
        <p:spPr>
          <a:xfrm>
            <a:off x="1321375" y="25283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77" name="Google Shape;1377;p55"/>
          <p:cNvSpPr txBox="1"/>
          <p:nvPr>
            <p:ph idx="2" type="body"/>
          </p:nvPr>
        </p:nvSpPr>
        <p:spPr>
          <a:xfrm>
            <a:off x="5523450" y="25283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78" name="Google Shape;1378;p55"/>
          <p:cNvSpPr txBox="1"/>
          <p:nvPr>
            <p:ph idx="3" type="body"/>
          </p:nvPr>
        </p:nvSpPr>
        <p:spPr>
          <a:xfrm>
            <a:off x="1321375" y="37267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79" name="Google Shape;1379;p55"/>
          <p:cNvSpPr txBox="1"/>
          <p:nvPr>
            <p:ph idx="4" type="body"/>
          </p:nvPr>
        </p:nvSpPr>
        <p:spPr>
          <a:xfrm>
            <a:off x="5523450" y="37267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80" name="Google Shape;1380;p55"/>
          <p:cNvSpPr txBox="1"/>
          <p:nvPr>
            <p:ph idx="5" type="subTitle"/>
          </p:nvPr>
        </p:nvSpPr>
        <p:spPr>
          <a:xfrm>
            <a:off x="542300" y="25777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381" name="Google Shape;1381;p55"/>
          <p:cNvSpPr txBox="1"/>
          <p:nvPr>
            <p:ph idx="6" type="subTitle"/>
          </p:nvPr>
        </p:nvSpPr>
        <p:spPr>
          <a:xfrm>
            <a:off x="4744375" y="25777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382" name="Google Shape;1382;p55"/>
          <p:cNvSpPr txBox="1"/>
          <p:nvPr>
            <p:ph idx="7" type="subTitle"/>
          </p:nvPr>
        </p:nvSpPr>
        <p:spPr>
          <a:xfrm>
            <a:off x="542300" y="37761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383" name="Google Shape;1383;p55"/>
          <p:cNvSpPr txBox="1"/>
          <p:nvPr>
            <p:ph idx="8" type="subTitle"/>
          </p:nvPr>
        </p:nvSpPr>
        <p:spPr>
          <a:xfrm>
            <a:off x="4744375" y="37761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4 v2">
  <p:cSld name="CUSTOM_36">
    <p:spTree>
      <p:nvGrpSpPr>
        <p:cNvPr id="1384" name="Shape 1384"/>
        <p:cNvGrpSpPr/>
        <p:nvPr/>
      </p:nvGrpSpPr>
      <p:grpSpPr>
        <a:xfrm>
          <a:off x="0" y="0"/>
          <a:ext cx="0" cy="0"/>
          <a:chOff x="0" y="0"/>
          <a:chExt cx="0" cy="0"/>
        </a:xfrm>
      </p:grpSpPr>
      <p:sp>
        <p:nvSpPr>
          <p:cNvPr id="1385" name="Google Shape;1385;p56"/>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386" name="Google Shape;1386;p56"/>
          <p:cNvGrpSpPr/>
          <p:nvPr/>
        </p:nvGrpSpPr>
        <p:grpSpPr>
          <a:xfrm>
            <a:off x="7939157" y="-559388"/>
            <a:ext cx="1572280" cy="1572280"/>
            <a:chOff x="987244" y="313753"/>
            <a:chExt cx="555321" cy="555321"/>
          </a:xfrm>
        </p:grpSpPr>
        <p:grpSp>
          <p:nvGrpSpPr>
            <p:cNvPr id="1387" name="Google Shape;1387;p56"/>
            <p:cNvGrpSpPr/>
            <p:nvPr/>
          </p:nvGrpSpPr>
          <p:grpSpPr>
            <a:xfrm>
              <a:off x="1068575" y="395075"/>
              <a:ext cx="392675" cy="392675"/>
              <a:chOff x="458050" y="265600"/>
              <a:chExt cx="392675" cy="392675"/>
            </a:xfrm>
          </p:grpSpPr>
          <p:sp>
            <p:nvSpPr>
              <p:cNvPr id="1388" name="Google Shape;1388;p56"/>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89" name="Google Shape;1389;p56"/>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0" name="Google Shape;1390;p56"/>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1" name="Google Shape;1391;p56"/>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92" name="Google Shape;1392;p56"/>
            <p:cNvGrpSpPr/>
            <p:nvPr/>
          </p:nvGrpSpPr>
          <p:grpSpPr>
            <a:xfrm rot="-2700000">
              <a:off x="1068569" y="395078"/>
              <a:ext cx="392671" cy="392671"/>
              <a:chOff x="458050" y="265600"/>
              <a:chExt cx="392675" cy="392675"/>
            </a:xfrm>
          </p:grpSpPr>
          <p:sp>
            <p:nvSpPr>
              <p:cNvPr id="1393" name="Google Shape;1393;p56"/>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4" name="Google Shape;1394;p56"/>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5" name="Google Shape;1395;p56"/>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6" name="Google Shape;1396;p56"/>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397" name="Google Shape;1397;p56"/>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398" name="Google Shape;1398;p56"/>
          <p:cNvGrpSpPr/>
          <p:nvPr/>
        </p:nvGrpSpPr>
        <p:grpSpPr>
          <a:xfrm rot="5400000">
            <a:off x="4164913" y="48982"/>
            <a:ext cx="230579" cy="230579"/>
            <a:chOff x="458050" y="265600"/>
            <a:chExt cx="392675" cy="392675"/>
          </a:xfrm>
        </p:grpSpPr>
        <p:sp>
          <p:nvSpPr>
            <p:cNvPr id="1399" name="Google Shape;1399;p56"/>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0" name="Google Shape;1400;p56"/>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1" name="Google Shape;1401;p56"/>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2" name="Google Shape;1402;p56"/>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03" name="Google Shape;1403;p56"/>
          <p:cNvGrpSpPr/>
          <p:nvPr/>
        </p:nvGrpSpPr>
        <p:grpSpPr>
          <a:xfrm rot="5400000">
            <a:off x="3985952" y="276513"/>
            <a:ext cx="230579" cy="230579"/>
            <a:chOff x="458050" y="265600"/>
            <a:chExt cx="392675" cy="392675"/>
          </a:xfrm>
        </p:grpSpPr>
        <p:sp>
          <p:nvSpPr>
            <p:cNvPr id="1404" name="Google Shape;1404;p56"/>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5" name="Google Shape;1405;p56"/>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6" name="Google Shape;1406;p56"/>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7" name="Google Shape;1407;p56"/>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08" name="Google Shape;1408;p56"/>
          <p:cNvGrpSpPr/>
          <p:nvPr/>
        </p:nvGrpSpPr>
        <p:grpSpPr>
          <a:xfrm rot="5400000">
            <a:off x="44813" y="4583832"/>
            <a:ext cx="230579" cy="230579"/>
            <a:chOff x="458050" y="265600"/>
            <a:chExt cx="392675" cy="392675"/>
          </a:xfrm>
        </p:grpSpPr>
        <p:sp>
          <p:nvSpPr>
            <p:cNvPr id="1409" name="Google Shape;1409;p56"/>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0" name="Google Shape;1410;p56"/>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1" name="Google Shape;1411;p56"/>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2" name="Google Shape;1412;p56"/>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13" name="Google Shape;1413;p56"/>
          <p:cNvGrpSpPr/>
          <p:nvPr/>
        </p:nvGrpSpPr>
        <p:grpSpPr>
          <a:xfrm rot="5400000">
            <a:off x="44827" y="4857688"/>
            <a:ext cx="230579" cy="230579"/>
            <a:chOff x="458050" y="265600"/>
            <a:chExt cx="392675" cy="392675"/>
          </a:xfrm>
        </p:grpSpPr>
        <p:sp>
          <p:nvSpPr>
            <p:cNvPr id="1414" name="Google Shape;1414;p56"/>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5" name="Google Shape;1415;p56"/>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6" name="Google Shape;1416;p56"/>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7" name="Google Shape;1417;p56"/>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18" name="Google Shape;1418;p56"/>
          <p:cNvGrpSpPr/>
          <p:nvPr/>
        </p:nvGrpSpPr>
        <p:grpSpPr>
          <a:xfrm rot="5400000">
            <a:off x="275388" y="4742007"/>
            <a:ext cx="230579" cy="230579"/>
            <a:chOff x="458050" y="265600"/>
            <a:chExt cx="392675" cy="392675"/>
          </a:xfrm>
        </p:grpSpPr>
        <p:sp>
          <p:nvSpPr>
            <p:cNvPr id="1419" name="Google Shape;1419;p56"/>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0" name="Google Shape;1420;p56"/>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1" name="Google Shape;1421;p56"/>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2" name="Google Shape;1422;p56"/>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23" name="Google Shape;1423;p56"/>
          <p:cNvGrpSpPr/>
          <p:nvPr/>
        </p:nvGrpSpPr>
        <p:grpSpPr>
          <a:xfrm rot="5400000">
            <a:off x="275402" y="5015863"/>
            <a:ext cx="230579" cy="230579"/>
            <a:chOff x="458050" y="265600"/>
            <a:chExt cx="392675" cy="392675"/>
          </a:xfrm>
        </p:grpSpPr>
        <p:sp>
          <p:nvSpPr>
            <p:cNvPr id="1424" name="Google Shape;1424;p56"/>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5" name="Google Shape;1425;p56"/>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6" name="Google Shape;1426;p56"/>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7" name="Google Shape;1427;p56"/>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428" name="Google Shape;1428;p56"/>
          <p:cNvSpPr txBox="1"/>
          <p:nvPr>
            <p:ph type="title"/>
          </p:nvPr>
        </p:nvSpPr>
        <p:spPr>
          <a:xfrm>
            <a:off x="566250" y="2285400"/>
            <a:ext cx="2975100" cy="572700"/>
          </a:xfrm>
          <a:prstGeom prst="rect">
            <a:avLst/>
          </a:prstGeom>
        </p:spPr>
        <p:txBody>
          <a:bodyPr anchorCtr="0" anchor="ctr"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29" name="Google Shape;1429;p56"/>
          <p:cNvSpPr/>
          <p:nvPr/>
        </p:nvSpPr>
        <p:spPr>
          <a:xfrm>
            <a:off x="5224525" y="699375"/>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0" name="Google Shape;1430;p56"/>
          <p:cNvSpPr/>
          <p:nvPr/>
        </p:nvSpPr>
        <p:spPr>
          <a:xfrm>
            <a:off x="5224525" y="1704125"/>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1" name="Google Shape;1431;p56"/>
          <p:cNvSpPr/>
          <p:nvPr/>
        </p:nvSpPr>
        <p:spPr>
          <a:xfrm>
            <a:off x="5224525" y="2708875"/>
            <a:ext cx="26046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2" name="Google Shape;1432;p56"/>
          <p:cNvSpPr/>
          <p:nvPr/>
        </p:nvSpPr>
        <p:spPr>
          <a:xfrm>
            <a:off x="5224525" y="3713625"/>
            <a:ext cx="2604600" cy="730500"/>
          </a:xfrm>
          <a:prstGeom prst="snip2DiagRect">
            <a:avLst>
              <a:gd fmla="val 0" name="adj1"/>
              <a:gd fmla="val 16667"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3" name="Google Shape;1433;p56"/>
          <p:cNvSpPr txBox="1"/>
          <p:nvPr>
            <p:ph idx="1" type="body"/>
          </p:nvPr>
        </p:nvSpPr>
        <p:spPr>
          <a:xfrm>
            <a:off x="5862914" y="8252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434" name="Google Shape;1434;p56"/>
          <p:cNvSpPr txBox="1"/>
          <p:nvPr>
            <p:ph idx="2" type="body"/>
          </p:nvPr>
        </p:nvSpPr>
        <p:spPr>
          <a:xfrm>
            <a:off x="5860050" y="18274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435" name="Google Shape;1435;p56"/>
          <p:cNvSpPr txBox="1"/>
          <p:nvPr>
            <p:ph idx="3" type="body"/>
          </p:nvPr>
        </p:nvSpPr>
        <p:spPr>
          <a:xfrm>
            <a:off x="5860050" y="284513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436" name="Google Shape;1436;p56"/>
          <p:cNvSpPr txBox="1"/>
          <p:nvPr>
            <p:ph idx="4" type="body"/>
          </p:nvPr>
        </p:nvSpPr>
        <p:spPr>
          <a:xfrm>
            <a:off x="5860050" y="38369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437" name="Google Shape;1437;p56"/>
          <p:cNvSpPr txBox="1"/>
          <p:nvPr>
            <p:ph idx="5" type="subTitle"/>
          </p:nvPr>
        </p:nvSpPr>
        <p:spPr>
          <a:xfrm>
            <a:off x="5357325" y="8514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438" name="Google Shape;1438;p56"/>
          <p:cNvSpPr txBox="1"/>
          <p:nvPr>
            <p:ph idx="6" type="subTitle"/>
          </p:nvPr>
        </p:nvSpPr>
        <p:spPr>
          <a:xfrm>
            <a:off x="5357325" y="1848275"/>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439" name="Google Shape;1439;p56"/>
          <p:cNvSpPr txBox="1"/>
          <p:nvPr>
            <p:ph idx="7" type="subTitle"/>
          </p:nvPr>
        </p:nvSpPr>
        <p:spPr>
          <a:xfrm>
            <a:off x="5357325" y="28660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440" name="Google Shape;1440;p56"/>
          <p:cNvSpPr txBox="1"/>
          <p:nvPr>
            <p:ph idx="8" type="subTitle"/>
          </p:nvPr>
        </p:nvSpPr>
        <p:spPr>
          <a:xfrm>
            <a:off x="5404650" y="386726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3 v1">
  <p:cSld name="CUSTOM_37">
    <p:spTree>
      <p:nvGrpSpPr>
        <p:cNvPr id="1441" name="Shape 1441"/>
        <p:cNvGrpSpPr/>
        <p:nvPr/>
      </p:nvGrpSpPr>
      <p:grpSpPr>
        <a:xfrm>
          <a:off x="0" y="0"/>
          <a:ext cx="0" cy="0"/>
          <a:chOff x="0" y="0"/>
          <a:chExt cx="0" cy="0"/>
        </a:xfrm>
      </p:grpSpPr>
      <p:sp>
        <p:nvSpPr>
          <p:cNvPr id="1442" name="Google Shape;1442;p57"/>
          <p:cNvSpPr txBox="1"/>
          <p:nvPr>
            <p:ph type="title"/>
          </p:nvPr>
        </p:nvSpPr>
        <p:spPr>
          <a:xfrm>
            <a:off x="379400" y="445025"/>
            <a:ext cx="8268300" cy="572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43" name="Google Shape;1443;p57"/>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444" name="Google Shape;1444;p57"/>
          <p:cNvGrpSpPr/>
          <p:nvPr/>
        </p:nvGrpSpPr>
        <p:grpSpPr>
          <a:xfrm>
            <a:off x="8137738" y="-49687"/>
            <a:ext cx="392675" cy="392675"/>
            <a:chOff x="458050" y="265600"/>
            <a:chExt cx="392675" cy="392675"/>
          </a:xfrm>
        </p:grpSpPr>
        <p:sp>
          <p:nvSpPr>
            <p:cNvPr id="1445" name="Google Shape;1445;p5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46" name="Google Shape;1446;p5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47" name="Google Shape;1447;p5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48" name="Google Shape;1448;p5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49" name="Google Shape;1449;p57"/>
          <p:cNvGrpSpPr/>
          <p:nvPr/>
        </p:nvGrpSpPr>
        <p:grpSpPr>
          <a:xfrm>
            <a:off x="8677638" y="-49700"/>
            <a:ext cx="392675" cy="392675"/>
            <a:chOff x="458050" y="265600"/>
            <a:chExt cx="392675" cy="392675"/>
          </a:xfrm>
        </p:grpSpPr>
        <p:sp>
          <p:nvSpPr>
            <p:cNvPr id="1450" name="Google Shape;1450;p5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51" name="Google Shape;1451;p5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52" name="Google Shape;1452;p5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53" name="Google Shape;1453;p5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454" name="Google Shape;1454;p57"/>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55" name="Google Shape;1455;p57"/>
          <p:cNvSpPr/>
          <p:nvPr/>
        </p:nvSpPr>
        <p:spPr>
          <a:xfrm>
            <a:off x="379400" y="2644450"/>
            <a:ext cx="639300" cy="5727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56" name="Google Shape;1456;p57"/>
          <p:cNvSpPr txBox="1"/>
          <p:nvPr>
            <p:ph idx="1" type="body"/>
          </p:nvPr>
        </p:nvSpPr>
        <p:spPr>
          <a:xfrm>
            <a:off x="1112700"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57" name="Google Shape;1457;p57"/>
          <p:cNvSpPr txBox="1"/>
          <p:nvPr>
            <p:ph idx="2" type="body"/>
          </p:nvPr>
        </p:nvSpPr>
        <p:spPr>
          <a:xfrm>
            <a:off x="4043713"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58" name="Google Shape;1458;p57"/>
          <p:cNvSpPr txBox="1"/>
          <p:nvPr>
            <p:ph idx="3" type="body"/>
          </p:nvPr>
        </p:nvSpPr>
        <p:spPr>
          <a:xfrm>
            <a:off x="6877225"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59" name="Google Shape;1459;p57"/>
          <p:cNvSpPr/>
          <p:nvPr/>
        </p:nvSpPr>
        <p:spPr>
          <a:xfrm>
            <a:off x="3253500" y="2644450"/>
            <a:ext cx="639300" cy="5727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60" name="Google Shape;1460;p57"/>
          <p:cNvSpPr/>
          <p:nvPr/>
        </p:nvSpPr>
        <p:spPr>
          <a:xfrm>
            <a:off x="6133400" y="2644450"/>
            <a:ext cx="639300" cy="5727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61" name="Google Shape;1461;p57"/>
          <p:cNvSpPr txBox="1"/>
          <p:nvPr>
            <p:ph idx="4" type="subTitle"/>
          </p:nvPr>
        </p:nvSpPr>
        <p:spPr>
          <a:xfrm>
            <a:off x="454250"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462" name="Google Shape;1462;p57"/>
          <p:cNvSpPr txBox="1"/>
          <p:nvPr>
            <p:ph idx="5" type="subTitle"/>
          </p:nvPr>
        </p:nvSpPr>
        <p:spPr>
          <a:xfrm>
            <a:off x="3331250"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463" name="Google Shape;1463;p57"/>
          <p:cNvSpPr txBox="1"/>
          <p:nvPr>
            <p:ph idx="6" type="subTitle"/>
          </p:nvPr>
        </p:nvSpPr>
        <p:spPr>
          <a:xfrm>
            <a:off x="6211935"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3 v2">
  <p:cSld name="CUSTOM_38">
    <p:spTree>
      <p:nvGrpSpPr>
        <p:cNvPr id="1464" name="Shape 1464"/>
        <p:cNvGrpSpPr/>
        <p:nvPr/>
      </p:nvGrpSpPr>
      <p:grpSpPr>
        <a:xfrm>
          <a:off x="0" y="0"/>
          <a:ext cx="0" cy="0"/>
          <a:chOff x="0" y="0"/>
          <a:chExt cx="0" cy="0"/>
        </a:xfrm>
      </p:grpSpPr>
      <p:sp>
        <p:nvSpPr>
          <p:cNvPr id="1465" name="Google Shape;1465;p58"/>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466" name="Google Shape;1466;p58"/>
          <p:cNvGrpSpPr/>
          <p:nvPr/>
        </p:nvGrpSpPr>
        <p:grpSpPr>
          <a:xfrm>
            <a:off x="7939157" y="-559388"/>
            <a:ext cx="1572280" cy="1572280"/>
            <a:chOff x="987244" y="313753"/>
            <a:chExt cx="555321" cy="555321"/>
          </a:xfrm>
        </p:grpSpPr>
        <p:grpSp>
          <p:nvGrpSpPr>
            <p:cNvPr id="1467" name="Google Shape;1467;p58"/>
            <p:cNvGrpSpPr/>
            <p:nvPr/>
          </p:nvGrpSpPr>
          <p:grpSpPr>
            <a:xfrm>
              <a:off x="1068575" y="395075"/>
              <a:ext cx="392675" cy="392675"/>
              <a:chOff x="458050" y="265600"/>
              <a:chExt cx="392675" cy="392675"/>
            </a:xfrm>
          </p:grpSpPr>
          <p:sp>
            <p:nvSpPr>
              <p:cNvPr id="1468" name="Google Shape;1468;p58"/>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69" name="Google Shape;1469;p58"/>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0" name="Google Shape;1470;p58"/>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1" name="Google Shape;1471;p58"/>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72" name="Google Shape;1472;p58"/>
            <p:cNvGrpSpPr/>
            <p:nvPr/>
          </p:nvGrpSpPr>
          <p:grpSpPr>
            <a:xfrm rot="-2700000">
              <a:off x="1068569" y="395078"/>
              <a:ext cx="392671" cy="392671"/>
              <a:chOff x="458050" y="265600"/>
              <a:chExt cx="392675" cy="392675"/>
            </a:xfrm>
          </p:grpSpPr>
          <p:sp>
            <p:nvSpPr>
              <p:cNvPr id="1473" name="Google Shape;1473;p58"/>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4" name="Google Shape;1474;p58"/>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5" name="Google Shape;1475;p58"/>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6" name="Google Shape;1476;p58"/>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477" name="Google Shape;1477;p58"/>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478" name="Google Shape;1478;p58"/>
          <p:cNvGrpSpPr/>
          <p:nvPr/>
        </p:nvGrpSpPr>
        <p:grpSpPr>
          <a:xfrm rot="5400000">
            <a:off x="4164913" y="48982"/>
            <a:ext cx="230579" cy="230579"/>
            <a:chOff x="458050" y="265600"/>
            <a:chExt cx="392675" cy="392675"/>
          </a:xfrm>
        </p:grpSpPr>
        <p:sp>
          <p:nvSpPr>
            <p:cNvPr id="1479" name="Google Shape;1479;p58"/>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0" name="Google Shape;1480;p58"/>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1" name="Google Shape;1481;p58"/>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2" name="Google Shape;1482;p58"/>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83" name="Google Shape;1483;p58"/>
          <p:cNvGrpSpPr/>
          <p:nvPr/>
        </p:nvGrpSpPr>
        <p:grpSpPr>
          <a:xfrm rot="5400000">
            <a:off x="3985952" y="276513"/>
            <a:ext cx="230579" cy="230579"/>
            <a:chOff x="458050" y="265600"/>
            <a:chExt cx="392675" cy="392675"/>
          </a:xfrm>
        </p:grpSpPr>
        <p:sp>
          <p:nvSpPr>
            <p:cNvPr id="1484" name="Google Shape;1484;p58"/>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5" name="Google Shape;1485;p58"/>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6" name="Google Shape;1486;p58"/>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7" name="Google Shape;1487;p58"/>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88" name="Google Shape;1488;p58"/>
          <p:cNvGrpSpPr/>
          <p:nvPr/>
        </p:nvGrpSpPr>
        <p:grpSpPr>
          <a:xfrm rot="5400000">
            <a:off x="44813" y="4583832"/>
            <a:ext cx="230579" cy="230579"/>
            <a:chOff x="458050" y="265600"/>
            <a:chExt cx="392675" cy="392675"/>
          </a:xfrm>
        </p:grpSpPr>
        <p:sp>
          <p:nvSpPr>
            <p:cNvPr id="1489" name="Google Shape;1489;p5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0" name="Google Shape;1490;p5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1" name="Google Shape;1491;p5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2" name="Google Shape;1492;p5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93" name="Google Shape;1493;p58"/>
          <p:cNvGrpSpPr/>
          <p:nvPr/>
        </p:nvGrpSpPr>
        <p:grpSpPr>
          <a:xfrm rot="5400000">
            <a:off x="44827" y="4857688"/>
            <a:ext cx="230579" cy="230579"/>
            <a:chOff x="458050" y="265600"/>
            <a:chExt cx="392675" cy="392675"/>
          </a:xfrm>
        </p:grpSpPr>
        <p:sp>
          <p:nvSpPr>
            <p:cNvPr id="1494" name="Google Shape;1494;p5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5" name="Google Shape;1495;p5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6" name="Google Shape;1496;p5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7" name="Google Shape;1497;p5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98" name="Google Shape;1498;p58"/>
          <p:cNvGrpSpPr/>
          <p:nvPr/>
        </p:nvGrpSpPr>
        <p:grpSpPr>
          <a:xfrm rot="5400000">
            <a:off x="275388" y="4742007"/>
            <a:ext cx="230579" cy="230579"/>
            <a:chOff x="458050" y="265600"/>
            <a:chExt cx="392675" cy="392675"/>
          </a:xfrm>
        </p:grpSpPr>
        <p:sp>
          <p:nvSpPr>
            <p:cNvPr id="1499" name="Google Shape;1499;p5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0" name="Google Shape;1500;p5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1" name="Google Shape;1501;p5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2" name="Google Shape;1502;p5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03" name="Google Shape;1503;p58"/>
          <p:cNvGrpSpPr/>
          <p:nvPr/>
        </p:nvGrpSpPr>
        <p:grpSpPr>
          <a:xfrm rot="5400000">
            <a:off x="275402" y="5015863"/>
            <a:ext cx="230579" cy="230579"/>
            <a:chOff x="458050" y="265600"/>
            <a:chExt cx="392675" cy="392675"/>
          </a:xfrm>
        </p:grpSpPr>
        <p:sp>
          <p:nvSpPr>
            <p:cNvPr id="1504" name="Google Shape;1504;p5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5" name="Google Shape;1505;p5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6" name="Google Shape;1506;p5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7" name="Google Shape;1507;p5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508" name="Google Shape;1508;p58"/>
          <p:cNvSpPr txBox="1"/>
          <p:nvPr>
            <p:ph type="title"/>
          </p:nvPr>
        </p:nvSpPr>
        <p:spPr>
          <a:xfrm>
            <a:off x="566250" y="2285400"/>
            <a:ext cx="2975100" cy="572700"/>
          </a:xfrm>
          <a:prstGeom prst="rect">
            <a:avLst/>
          </a:prstGeom>
        </p:spPr>
        <p:txBody>
          <a:bodyPr anchorCtr="0" anchor="ctr"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09" name="Google Shape;1509;p58"/>
          <p:cNvSpPr/>
          <p:nvPr/>
        </p:nvSpPr>
        <p:spPr>
          <a:xfrm>
            <a:off x="5224525" y="822325"/>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10" name="Google Shape;1510;p58"/>
          <p:cNvSpPr/>
          <p:nvPr/>
        </p:nvSpPr>
        <p:spPr>
          <a:xfrm>
            <a:off x="5224525" y="2206500"/>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11" name="Google Shape;1511;p58"/>
          <p:cNvSpPr/>
          <p:nvPr/>
        </p:nvSpPr>
        <p:spPr>
          <a:xfrm>
            <a:off x="5224525" y="3590675"/>
            <a:ext cx="26046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12" name="Google Shape;1512;p58"/>
          <p:cNvSpPr txBox="1"/>
          <p:nvPr>
            <p:ph idx="1" type="body"/>
          </p:nvPr>
        </p:nvSpPr>
        <p:spPr>
          <a:xfrm>
            <a:off x="5862914" y="94817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513" name="Google Shape;1513;p58"/>
          <p:cNvSpPr txBox="1"/>
          <p:nvPr>
            <p:ph idx="2" type="body"/>
          </p:nvPr>
        </p:nvSpPr>
        <p:spPr>
          <a:xfrm>
            <a:off x="5860050" y="2329800"/>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514" name="Google Shape;1514;p58"/>
          <p:cNvSpPr txBox="1"/>
          <p:nvPr>
            <p:ph idx="3" type="body"/>
          </p:nvPr>
        </p:nvSpPr>
        <p:spPr>
          <a:xfrm>
            <a:off x="5860050" y="372693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515" name="Google Shape;1515;p58"/>
          <p:cNvSpPr txBox="1"/>
          <p:nvPr>
            <p:ph idx="4" type="subTitle"/>
          </p:nvPr>
        </p:nvSpPr>
        <p:spPr>
          <a:xfrm>
            <a:off x="5357325" y="97435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516" name="Google Shape;1516;p58"/>
          <p:cNvSpPr txBox="1"/>
          <p:nvPr>
            <p:ph idx="5" type="subTitle"/>
          </p:nvPr>
        </p:nvSpPr>
        <p:spPr>
          <a:xfrm>
            <a:off x="5357325" y="235065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517" name="Google Shape;1517;p58"/>
          <p:cNvSpPr txBox="1"/>
          <p:nvPr>
            <p:ph idx="6" type="subTitle"/>
          </p:nvPr>
        </p:nvSpPr>
        <p:spPr>
          <a:xfrm>
            <a:off x="5357325" y="37478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2 v1">
  <p:cSld name="CUSTOM_39">
    <p:spTree>
      <p:nvGrpSpPr>
        <p:cNvPr id="1518" name="Shape 1518"/>
        <p:cNvGrpSpPr/>
        <p:nvPr/>
      </p:nvGrpSpPr>
      <p:grpSpPr>
        <a:xfrm>
          <a:off x="0" y="0"/>
          <a:ext cx="0" cy="0"/>
          <a:chOff x="0" y="0"/>
          <a:chExt cx="0" cy="0"/>
        </a:xfrm>
      </p:grpSpPr>
      <p:sp>
        <p:nvSpPr>
          <p:cNvPr id="1519" name="Google Shape;1519;p59"/>
          <p:cNvSpPr txBox="1"/>
          <p:nvPr>
            <p:ph type="title"/>
          </p:nvPr>
        </p:nvSpPr>
        <p:spPr>
          <a:xfrm>
            <a:off x="566250" y="445025"/>
            <a:ext cx="8011500" cy="572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520" name="Google Shape;1520;p59"/>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521" name="Google Shape;1521;p59"/>
          <p:cNvGrpSpPr/>
          <p:nvPr/>
        </p:nvGrpSpPr>
        <p:grpSpPr>
          <a:xfrm>
            <a:off x="8137738" y="-49687"/>
            <a:ext cx="392675" cy="392675"/>
            <a:chOff x="458050" y="265600"/>
            <a:chExt cx="392675" cy="392675"/>
          </a:xfrm>
        </p:grpSpPr>
        <p:sp>
          <p:nvSpPr>
            <p:cNvPr id="1522" name="Google Shape;1522;p5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3" name="Google Shape;1523;p5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4" name="Google Shape;1524;p5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5" name="Google Shape;1525;p5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26" name="Google Shape;1526;p59"/>
          <p:cNvGrpSpPr/>
          <p:nvPr/>
        </p:nvGrpSpPr>
        <p:grpSpPr>
          <a:xfrm>
            <a:off x="8677638" y="-49700"/>
            <a:ext cx="392675" cy="392675"/>
            <a:chOff x="458050" y="265600"/>
            <a:chExt cx="392675" cy="392675"/>
          </a:xfrm>
        </p:grpSpPr>
        <p:sp>
          <p:nvSpPr>
            <p:cNvPr id="1527" name="Google Shape;1527;p5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8" name="Google Shape;1528;p5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9" name="Google Shape;1529;p5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30" name="Google Shape;1530;p5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531" name="Google Shape;1531;p59"/>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32" name="Google Shape;1532;p59"/>
          <p:cNvSpPr/>
          <p:nvPr/>
        </p:nvSpPr>
        <p:spPr>
          <a:xfrm>
            <a:off x="513900" y="2454550"/>
            <a:ext cx="816000" cy="7233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533" name="Google Shape;1533;p59"/>
          <p:cNvSpPr txBox="1"/>
          <p:nvPr>
            <p:ph idx="1" type="body"/>
          </p:nvPr>
        </p:nvSpPr>
        <p:spPr>
          <a:xfrm>
            <a:off x="1501026" y="2444234"/>
            <a:ext cx="2586000" cy="7440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534" name="Google Shape;1534;p59"/>
          <p:cNvSpPr txBox="1"/>
          <p:nvPr>
            <p:ph idx="2" type="body"/>
          </p:nvPr>
        </p:nvSpPr>
        <p:spPr>
          <a:xfrm>
            <a:off x="5991742" y="2448697"/>
            <a:ext cx="2586000" cy="7440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535" name="Google Shape;1535;p59"/>
          <p:cNvSpPr/>
          <p:nvPr/>
        </p:nvSpPr>
        <p:spPr>
          <a:xfrm>
            <a:off x="4924925" y="2459596"/>
            <a:ext cx="816000" cy="7311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536" name="Google Shape;1536;p59"/>
          <p:cNvSpPr txBox="1"/>
          <p:nvPr>
            <p:ph idx="3" type="subTitle"/>
          </p:nvPr>
        </p:nvSpPr>
        <p:spPr>
          <a:xfrm>
            <a:off x="677100" y="260885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537" name="Google Shape;1537;p59"/>
          <p:cNvSpPr txBox="1"/>
          <p:nvPr>
            <p:ph idx="4" type="subTitle"/>
          </p:nvPr>
        </p:nvSpPr>
        <p:spPr>
          <a:xfrm>
            <a:off x="5088125" y="260885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2 v2">
  <p:cSld name="CUSTOM_40">
    <p:spTree>
      <p:nvGrpSpPr>
        <p:cNvPr id="1538" name="Shape 1538"/>
        <p:cNvGrpSpPr/>
        <p:nvPr/>
      </p:nvGrpSpPr>
      <p:grpSpPr>
        <a:xfrm>
          <a:off x="0" y="0"/>
          <a:ext cx="0" cy="0"/>
          <a:chOff x="0" y="0"/>
          <a:chExt cx="0" cy="0"/>
        </a:xfrm>
      </p:grpSpPr>
      <p:sp>
        <p:nvSpPr>
          <p:cNvPr id="1539" name="Google Shape;1539;p60"/>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540" name="Google Shape;1540;p60"/>
          <p:cNvGrpSpPr/>
          <p:nvPr/>
        </p:nvGrpSpPr>
        <p:grpSpPr>
          <a:xfrm>
            <a:off x="7939157" y="-559388"/>
            <a:ext cx="1572280" cy="1572280"/>
            <a:chOff x="987244" y="313753"/>
            <a:chExt cx="555321" cy="555321"/>
          </a:xfrm>
        </p:grpSpPr>
        <p:grpSp>
          <p:nvGrpSpPr>
            <p:cNvPr id="1541" name="Google Shape;1541;p60"/>
            <p:cNvGrpSpPr/>
            <p:nvPr/>
          </p:nvGrpSpPr>
          <p:grpSpPr>
            <a:xfrm>
              <a:off x="1068575" y="395075"/>
              <a:ext cx="392675" cy="392675"/>
              <a:chOff x="458050" y="265600"/>
              <a:chExt cx="392675" cy="392675"/>
            </a:xfrm>
          </p:grpSpPr>
          <p:sp>
            <p:nvSpPr>
              <p:cNvPr id="1542" name="Google Shape;1542;p6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3" name="Google Shape;1543;p6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4" name="Google Shape;1544;p6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5" name="Google Shape;1545;p6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46" name="Google Shape;1546;p60"/>
            <p:cNvGrpSpPr/>
            <p:nvPr/>
          </p:nvGrpSpPr>
          <p:grpSpPr>
            <a:xfrm rot="-2700000">
              <a:off x="1068569" y="395078"/>
              <a:ext cx="392671" cy="392671"/>
              <a:chOff x="458050" y="265600"/>
              <a:chExt cx="392675" cy="392675"/>
            </a:xfrm>
          </p:grpSpPr>
          <p:sp>
            <p:nvSpPr>
              <p:cNvPr id="1547" name="Google Shape;1547;p6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8" name="Google Shape;1548;p6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9" name="Google Shape;1549;p6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0" name="Google Shape;1550;p6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551" name="Google Shape;1551;p60"/>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552" name="Google Shape;1552;p60"/>
          <p:cNvGrpSpPr/>
          <p:nvPr/>
        </p:nvGrpSpPr>
        <p:grpSpPr>
          <a:xfrm rot="5400000">
            <a:off x="4164913" y="48982"/>
            <a:ext cx="230579" cy="230579"/>
            <a:chOff x="458050" y="265600"/>
            <a:chExt cx="392675" cy="392675"/>
          </a:xfrm>
        </p:grpSpPr>
        <p:sp>
          <p:nvSpPr>
            <p:cNvPr id="1553" name="Google Shape;1553;p60"/>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4" name="Google Shape;1554;p60"/>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5" name="Google Shape;1555;p60"/>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6" name="Google Shape;1556;p60"/>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57" name="Google Shape;1557;p60"/>
          <p:cNvGrpSpPr/>
          <p:nvPr/>
        </p:nvGrpSpPr>
        <p:grpSpPr>
          <a:xfrm rot="5400000">
            <a:off x="3985952" y="276513"/>
            <a:ext cx="230579" cy="230579"/>
            <a:chOff x="458050" y="265600"/>
            <a:chExt cx="392675" cy="392675"/>
          </a:xfrm>
        </p:grpSpPr>
        <p:sp>
          <p:nvSpPr>
            <p:cNvPr id="1558" name="Google Shape;1558;p60"/>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9" name="Google Shape;1559;p60"/>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0" name="Google Shape;1560;p60"/>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1" name="Google Shape;1561;p60"/>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62" name="Google Shape;1562;p60"/>
          <p:cNvGrpSpPr/>
          <p:nvPr/>
        </p:nvGrpSpPr>
        <p:grpSpPr>
          <a:xfrm rot="5400000">
            <a:off x="44813" y="4583832"/>
            <a:ext cx="230579" cy="230579"/>
            <a:chOff x="458050" y="265600"/>
            <a:chExt cx="392675" cy="392675"/>
          </a:xfrm>
        </p:grpSpPr>
        <p:sp>
          <p:nvSpPr>
            <p:cNvPr id="1563" name="Google Shape;1563;p6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4" name="Google Shape;1564;p6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5" name="Google Shape;1565;p6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6" name="Google Shape;1566;p6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67" name="Google Shape;1567;p60"/>
          <p:cNvGrpSpPr/>
          <p:nvPr/>
        </p:nvGrpSpPr>
        <p:grpSpPr>
          <a:xfrm rot="5400000">
            <a:off x="44827" y="4857688"/>
            <a:ext cx="230579" cy="230579"/>
            <a:chOff x="458050" y="265600"/>
            <a:chExt cx="392675" cy="392675"/>
          </a:xfrm>
        </p:grpSpPr>
        <p:sp>
          <p:nvSpPr>
            <p:cNvPr id="1568" name="Google Shape;1568;p6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9" name="Google Shape;1569;p6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0" name="Google Shape;1570;p6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1" name="Google Shape;1571;p6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72" name="Google Shape;1572;p60"/>
          <p:cNvGrpSpPr/>
          <p:nvPr/>
        </p:nvGrpSpPr>
        <p:grpSpPr>
          <a:xfrm rot="5400000">
            <a:off x="275388" y="4742007"/>
            <a:ext cx="230579" cy="230579"/>
            <a:chOff x="458050" y="265600"/>
            <a:chExt cx="392675" cy="392675"/>
          </a:xfrm>
        </p:grpSpPr>
        <p:sp>
          <p:nvSpPr>
            <p:cNvPr id="1573" name="Google Shape;1573;p6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4" name="Google Shape;1574;p6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5" name="Google Shape;1575;p6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6" name="Google Shape;1576;p6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77" name="Google Shape;1577;p60"/>
          <p:cNvGrpSpPr/>
          <p:nvPr/>
        </p:nvGrpSpPr>
        <p:grpSpPr>
          <a:xfrm rot="5400000">
            <a:off x="275402" y="5015863"/>
            <a:ext cx="230579" cy="230579"/>
            <a:chOff x="458050" y="265600"/>
            <a:chExt cx="392675" cy="392675"/>
          </a:xfrm>
        </p:grpSpPr>
        <p:sp>
          <p:nvSpPr>
            <p:cNvPr id="1578" name="Google Shape;1578;p6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9" name="Google Shape;1579;p6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80" name="Google Shape;1580;p6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81" name="Google Shape;1581;p6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582" name="Google Shape;1582;p60"/>
          <p:cNvSpPr txBox="1"/>
          <p:nvPr>
            <p:ph type="title"/>
          </p:nvPr>
        </p:nvSpPr>
        <p:spPr>
          <a:xfrm>
            <a:off x="566250" y="2339775"/>
            <a:ext cx="3031800" cy="572700"/>
          </a:xfrm>
          <a:prstGeom prst="rect">
            <a:avLst/>
          </a:prstGeom>
        </p:spPr>
        <p:txBody>
          <a:bodyPr anchorCtr="0" anchor="ctr"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583" name="Google Shape;1583;p60"/>
          <p:cNvSpPr/>
          <p:nvPr/>
        </p:nvSpPr>
        <p:spPr>
          <a:xfrm>
            <a:off x="5224525" y="1500838"/>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84" name="Google Shape;1584;p60"/>
          <p:cNvSpPr/>
          <p:nvPr/>
        </p:nvSpPr>
        <p:spPr>
          <a:xfrm>
            <a:off x="5224525" y="2885013"/>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85" name="Google Shape;1585;p60"/>
          <p:cNvSpPr txBox="1"/>
          <p:nvPr>
            <p:ph idx="1" type="body"/>
          </p:nvPr>
        </p:nvSpPr>
        <p:spPr>
          <a:xfrm>
            <a:off x="5862914" y="162668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586" name="Google Shape;1586;p60"/>
          <p:cNvSpPr txBox="1"/>
          <p:nvPr>
            <p:ph idx="2" type="body"/>
          </p:nvPr>
        </p:nvSpPr>
        <p:spPr>
          <a:xfrm>
            <a:off x="5860050" y="3008313"/>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587" name="Google Shape;1587;p60"/>
          <p:cNvSpPr txBox="1"/>
          <p:nvPr>
            <p:ph idx="3" type="subTitle"/>
          </p:nvPr>
        </p:nvSpPr>
        <p:spPr>
          <a:xfrm>
            <a:off x="5357325" y="1652863"/>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588" name="Google Shape;1588;p60"/>
          <p:cNvSpPr txBox="1"/>
          <p:nvPr>
            <p:ph idx="4" type="subTitle"/>
          </p:nvPr>
        </p:nvSpPr>
        <p:spPr>
          <a:xfrm>
            <a:off x="5357325" y="3029163"/>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rue False v1">
  <p:cSld name="CUSTOM_34">
    <p:spTree>
      <p:nvGrpSpPr>
        <p:cNvPr id="1589" name="Shape 1589"/>
        <p:cNvGrpSpPr/>
        <p:nvPr/>
      </p:nvGrpSpPr>
      <p:grpSpPr>
        <a:xfrm>
          <a:off x="0" y="0"/>
          <a:ext cx="0" cy="0"/>
          <a:chOff x="0" y="0"/>
          <a:chExt cx="0" cy="0"/>
        </a:xfrm>
      </p:grpSpPr>
      <p:sp>
        <p:nvSpPr>
          <p:cNvPr id="1590" name="Google Shape;1590;p61"/>
          <p:cNvSpPr/>
          <p:nvPr/>
        </p:nvSpPr>
        <p:spPr>
          <a:xfrm>
            <a:off x="5912625" y="3041863"/>
            <a:ext cx="22851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91" name="Google Shape;1591;p61"/>
          <p:cNvSpPr/>
          <p:nvPr/>
        </p:nvSpPr>
        <p:spPr>
          <a:xfrm>
            <a:off x="6004575" y="3120763"/>
            <a:ext cx="572700" cy="572700"/>
          </a:xfrm>
          <a:prstGeom prst="snip2DiagRect">
            <a:avLst>
              <a:gd fmla="val 0" name="adj1"/>
              <a:gd fmla="val 16667"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92" name="Google Shape;1592;p61"/>
          <p:cNvSpPr txBox="1"/>
          <p:nvPr>
            <p:ph type="title"/>
          </p:nvPr>
        </p:nvSpPr>
        <p:spPr>
          <a:xfrm>
            <a:off x="566250" y="2285400"/>
            <a:ext cx="4067400" cy="572700"/>
          </a:xfrm>
          <a:prstGeom prst="rect">
            <a:avLst/>
          </a:prstGeom>
        </p:spPr>
        <p:txBody>
          <a:bodyPr anchorCtr="0" anchor="ctr"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93" name="Google Shape;1593;p61"/>
          <p:cNvSpPr/>
          <p:nvPr/>
        </p:nvSpPr>
        <p:spPr>
          <a:xfrm>
            <a:off x="5912625" y="1371138"/>
            <a:ext cx="2285100" cy="730500"/>
          </a:xfrm>
          <a:prstGeom prst="snip2DiagRect">
            <a:avLst>
              <a:gd fmla="val 0" name="adj1"/>
              <a:gd fmla="val 16667" name="adj2"/>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94" name="Google Shape;1594;p61"/>
          <p:cNvSpPr/>
          <p:nvPr/>
        </p:nvSpPr>
        <p:spPr>
          <a:xfrm>
            <a:off x="6004575" y="1452588"/>
            <a:ext cx="572700" cy="572700"/>
          </a:xfrm>
          <a:prstGeom prst="snip2DiagRect">
            <a:avLst>
              <a:gd fmla="val 0" name="adj1"/>
              <a:gd fmla="val 16667"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nvGrpSpPr>
          <p:cNvPr id="1595" name="Google Shape;1595;p61"/>
          <p:cNvGrpSpPr/>
          <p:nvPr/>
        </p:nvGrpSpPr>
        <p:grpSpPr>
          <a:xfrm rot="-2700000">
            <a:off x="6131098" y="1596259"/>
            <a:ext cx="348897" cy="200098"/>
            <a:chOff x="3876675" y="1766250"/>
            <a:chExt cx="348900" cy="200100"/>
          </a:xfrm>
        </p:grpSpPr>
        <p:sp>
          <p:nvSpPr>
            <p:cNvPr id="1596" name="Google Shape;1596;p61"/>
            <p:cNvSpPr/>
            <p:nvPr/>
          </p:nvSpPr>
          <p:spPr>
            <a:xfrm>
              <a:off x="3876700" y="1766250"/>
              <a:ext cx="72000" cy="200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97" name="Google Shape;1597;p61"/>
            <p:cNvSpPr/>
            <p:nvPr/>
          </p:nvSpPr>
          <p:spPr>
            <a:xfrm rot="5400000">
              <a:off x="4015125" y="1755900"/>
              <a:ext cx="72000" cy="3489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grpSp>
        <p:nvGrpSpPr>
          <p:cNvPr id="1598" name="Google Shape;1598;p61"/>
          <p:cNvGrpSpPr/>
          <p:nvPr/>
        </p:nvGrpSpPr>
        <p:grpSpPr>
          <a:xfrm>
            <a:off x="6142124" y="3258302"/>
            <a:ext cx="297600" cy="297600"/>
            <a:chOff x="3902424" y="2300989"/>
            <a:chExt cx="297600" cy="297600"/>
          </a:xfrm>
        </p:grpSpPr>
        <p:sp>
          <p:nvSpPr>
            <p:cNvPr id="1599" name="Google Shape;1599;p61"/>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600" name="Google Shape;1600;p61"/>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sp>
        <p:nvSpPr>
          <p:cNvPr id="1601" name="Google Shape;1601;p61"/>
          <p:cNvSpPr txBox="1"/>
          <p:nvPr>
            <p:ph idx="1" type="body"/>
          </p:nvPr>
        </p:nvSpPr>
        <p:spPr>
          <a:xfrm>
            <a:off x="6661950" y="1452600"/>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1602" name="Google Shape;1602;p61"/>
          <p:cNvSpPr txBox="1"/>
          <p:nvPr>
            <p:ph idx="2" type="body"/>
          </p:nvPr>
        </p:nvSpPr>
        <p:spPr>
          <a:xfrm>
            <a:off x="6694150" y="3120750"/>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1603" name="Google Shape;1603;p61"/>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604" name="Google Shape;1604;p61"/>
          <p:cNvGrpSpPr/>
          <p:nvPr/>
        </p:nvGrpSpPr>
        <p:grpSpPr>
          <a:xfrm>
            <a:off x="8137738" y="-49687"/>
            <a:ext cx="392675" cy="392675"/>
            <a:chOff x="458050" y="265600"/>
            <a:chExt cx="392675" cy="392675"/>
          </a:xfrm>
        </p:grpSpPr>
        <p:sp>
          <p:nvSpPr>
            <p:cNvPr id="1605" name="Google Shape;1605;p61"/>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06" name="Google Shape;1606;p61"/>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07" name="Google Shape;1607;p61"/>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08" name="Google Shape;1608;p61"/>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609" name="Google Shape;1609;p61"/>
          <p:cNvGrpSpPr/>
          <p:nvPr/>
        </p:nvGrpSpPr>
        <p:grpSpPr>
          <a:xfrm>
            <a:off x="8677638" y="-49700"/>
            <a:ext cx="392675" cy="392675"/>
            <a:chOff x="458050" y="265600"/>
            <a:chExt cx="392675" cy="392675"/>
          </a:xfrm>
        </p:grpSpPr>
        <p:sp>
          <p:nvSpPr>
            <p:cNvPr id="1610" name="Google Shape;1610;p61"/>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11" name="Google Shape;1611;p61"/>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12" name="Google Shape;1612;p61"/>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13" name="Google Shape;1613;p61"/>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614" name="Google Shape;1614;p61"/>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rue False v2">
  <p:cSld name="CUSTOM_34_1">
    <p:bg>
      <p:bgPr>
        <a:solidFill>
          <a:schemeClr val="accent1"/>
        </a:solidFill>
      </p:bgPr>
    </p:bg>
    <p:spTree>
      <p:nvGrpSpPr>
        <p:cNvPr id="1615" name="Shape 1615"/>
        <p:cNvGrpSpPr/>
        <p:nvPr/>
      </p:nvGrpSpPr>
      <p:grpSpPr>
        <a:xfrm>
          <a:off x="0" y="0"/>
          <a:ext cx="0" cy="0"/>
          <a:chOff x="0" y="0"/>
          <a:chExt cx="0" cy="0"/>
        </a:xfrm>
      </p:grpSpPr>
      <p:sp>
        <p:nvSpPr>
          <p:cNvPr id="1616" name="Google Shape;1616;p62"/>
          <p:cNvSpPr/>
          <p:nvPr/>
        </p:nvSpPr>
        <p:spPr>
          <a:xfrm>
            <a:off x="6292650" y="3465375"/>
            <a:ext cx="2285100" cy="730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17" name="Google Shape;1617;p62"/>
          <p:cNvSpPr/>
          <p:nvPr/>
        </p:nvSpPr>
        <p:spPr>
          <a:xfrm>
            <a:off x="6384600" y="35442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18" name="Google Shape;1618;p62"/>
          <p:cNvSpPr txBox="1"/>
          <p:nvPr>
            <p:ph type="title"/>
          </p:nvPr>
        </p:nvSpPr>
        <p:spPr>
          <a:xfrm>
            <a:off x="566250" y="445025"/>
            <a:ext cx="8011500" cy="5727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619" name="Google Shape;1619;p62"/>
          <p:cNvSpPr/>
          <p:nvPr/>
        </p:nvSpPr>
        <p:spPr>
          <a:xfrm>
            <a:off x="566250" y="3462825"/>
            <a:ext cx="2285100" cy="730500"/>
          </a:xfrm>
          <a:prstGeom prst="snip1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20" name="Google Shape;1620;p62"/>
          <p:cNvSpPr/>
          <p:nvPr/>
        </p:nvSpPr>
        <p:spPr>
          <a:xfrm>
            <a:off x="658200" y="35442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grpSp>
        <p:nvGrpSpPr>
          <p:cNvPr id="1621" name="Google Shape;1621;p62"/>
          <p:cNvGrpSpPr/>
          <p:nvPr/>
        </p:nvGrpSpPr>
        <p:grpSpPr>
          <a:xfrm rot="-2700000">
            <a:off x="784723" y="3687946"/>
            <a:ext cx="348897" cy="200098"/>
            <a:chOff x="3876675" y="1766250"/>
            <a:chExt cx="348900" cy="200100"/>
          </a:xfrm>
        </p:grpSpPr>
        <p:sp>
          <p:nvSpPr>
            <p:cNvPr id="1622" name="Google Shape;1622;p62"/>
            <p:cNvSpPr/>
            <p:nvPr/>
          </p:nvSpPr>
          <p:spPr>
            <a:xfrm>
              <a:off x="3876700" y="1766250"/>
              <a:ext cx="72000" cy="200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23" name="Google Shape;1623;p62"/>
            <p:cNvSpPr/>
            <p:nvPr/>
          </p:nvSpPr>
          <p:spPr>
            <a:xfrm rot="5400000">
              <a:off x="4015125" y="1755900"/>
              <a:ext cx="72000" cy="3489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grpSp>
      <p:grpSp>
        <p:nvGrpSpPr>
          <p:cNvPr id="1624" name="Google Shape;1624;p62"/>
          <p:cNvGrpSpPr/>
          <p:nvPr/>
        </p:nvGrpSpPr>
        <p:grpSpPr>
          <a:xfrm>
            <a:off x="6522149" y="3681814"/>
            <a:ext cx="297600" cy="297600"/>
            <a:chOff x="3902424" y="2300989"/>
            <a:chExt cx="297600" cy="297600"/>
          </a:xfrm>
        </p:grpSpPr>
        <p:sp>
          <p:nvSpPr>
            <p:cNvPr id="1625" name="Google Shape;1625;p62"/>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26" name="Google Shape;1626;p62"/>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grpSp>
      <p:sp>
        <p:nvSpPr>
          <p:cNvPr id="1627" name="Google Shape;1627;p62"/>
          <p:cNvSpPr txBox="1"/>
          <p:nvPr>
            <p:ph idx="1" type="body"/>
          </p:nvPr>
        </p:nvSpPr>
        <p:spPr>
          <a:xfrm>
            <a:off x="1331100" y="3544275"/>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1628" name="Google Shape;1628;p62"/>
          <p:cNvSpPr txBox="1"/>
          <p:nvPr>
            <p:ph idx="2" type="body"/>
          </p:nvPr>
        </p:nvSpPr>
        <p:spPr>
          <a:xfrm>
            <a:off x="7041975" y="3541725"/>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rue False v3">
  <p:cSld name="CUSTOM_34_1_1">
    <p:bg>
      <p:bgPr>
        <a:solidFill>
          <a:schemeClr val="accent5"/>
        </a:solidFill>
      </p:bgPr>
    </p:bg>
    <p:spTree>
      <p:nvGrpSpPr>
        <p:cNvPr id="1629" name="Shape 1629"/>
        <p:cNvGrpSpPr/>
        <p:nvPr/>
      </p:nvGrpSpPr>
      <p:grpSpPr>
        <a:xfrm>
          <a:off x="0" y="0"/>
          <a:ext cx="0" cy="0"/>
          <a:chOff x="0" y="0"/>
          <a:chExt cx="0" cy="0"/>
        </a:xfrm>
      </p:grpSpPr>
      <p:sp>
        <p:nvSpPr>
          <p:cNvPr id="1630" name="Google Shape;1630;p63"/>
          <p:cNvSpPr/>
          <p:nvPr/>
        </p:nvSpPr>
        <p:spPr>
          <a:xfrm>
            <a:off x="0" y="2609850"/>
            <a:ext cx="9144000" cy="253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1" name="Google Shape;1631;p63"/>
          <p:cNvSpPr/>
          <p:nvPr/>
        </p:nvSpPr>
        <p:spPr>
          <a:xfrm>
            <a:off x="566250" y="520900"/>
            <a:ext cx="8040900" cy="3672300"/>
          </a:xfrm>
          <a:prstGeom prst="snip1Rect">
            <a:avLst>
              <a:gd fmla="val 16667" name="adj"/>
            </a:avLst>
          </a:prstGeom>
          <a:solidFill>
            <a:schemeClr val="lt1"/>
          </a:solidFill>
          <a:ln cap="flat" cmpd="sng" w="9525">
            <a:solidFill>
              <a:schemeClr val="accent5"/>
            </a:solidFill>
            <a:prstDash val="solid"/>
            <a:round/>
            <a:headEnd len="sm" w="sm" type="none"/>
            <a:tailEnd len="sm" w="sm" type="none"/>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2" name="Google Shape;1632;p63"/>
          <p:cNvSpPr/>
          <p:nvPr/>
        </p:nvSpPr>
        <p:spPr>
          <a:xfrm>
            <a:off x="4841575" y="3838475"/>
            <a:ext cx="2285100" cy="730500"/>
          </a:xfrm>
          <a:prstGeom prst="snip1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33" name="Google Shape;1633;p63"/>
          <p:cNvSpPr/>
          <p:nvPr/>
        </p:nvSpPr>
        <p:spPr>
          <a:xfrm>
            <a:off x="4933525" y="39173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34" name="Google Shape;1634;p63"/>
          <p:cNvSpPr txBox="1"/>
          <p:nvPr>
            <p:ph type="title"/>
          </p:nvPr>
        </p:nvSpPr>
        <p:spPr>
          <a:xfrm>
            <a:off x="918800" y="833450"/>
            <a:ext cx="7316400" cy="2098500"/>
          </a:xfrm>
          <a:prstGeom prst="rect">
            <a:avLst/>
          </a:prstGeom>
        </p:spPr>
        <p:txBody>
          <a:bodyPr anchorCtr="0" anchor="t" bIns="0" lIns="0" spcFirstLastPara="1" rIns="0" wrap="square" tIns="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1635" name="Google Shape;1635;p63"/>
          <p:cNvSpPr/>
          <p:nvPr/>
        </p:nvSpPr>
        <p:spPr>
          <a:xfrm>
            <a:off x="2017325" y="3835925"/>
            <a:ext cx="2285100" cy="730500"/>
          </a:xfrm>
          <a:prstGeom prst="snip1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36" name="Google Shape;1636;p63"/>
          <p:cNvSpPr/>
          <p:nvPr/>
        </p:nvSpPr>
        <p:spPr>
          <a:xfrm>
            <a:off x="2109275" y="39173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nvGrpSpPr>
          <p:cNvPr id="1637" name="Google Shape;1637;p63"/>
          <p:cNvGrpSpPr/>
          <p:nvPr/>
        </p:nvGrpSpPr>
        <p:grpSpPr>
          <a:xfrm rot="-2700000">
            <a:off x="2235798" y="4061046"/>
            <a:ext cx="348897" cy="200098"/>
            <a:chOff x="3876675" y="1766250"/>
            <a:chExt cx="348900" cy="200100"/>
          </a:xfrm>
        </p:grpSpPr>
        <p:sp>
          <p:nvSpPr>
            <p:cNvPr id="1638" name="Google Shape;1638;p63"/>
            <p:cNvSpPr/>
            <p:nvPr/>
          </p:nvSpPr>
          <p:spPr>
            <a:xfrm>
              <a:off x="3876700" y="1766250"/>
              <a:ext cx="72000" cy="20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639" name="Google Shape;1639;p63"/>
            <p:cNvSpPr/>
            <p:nvPr/>
          </p:nvSpPr>
          <p:spPr>
            <a:xfrm rot="5400000">
              <a:off x="4015125" y="1755900"/>
              <a:ext cx="72000" cy="3489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grpSp>
        <p:nvGrpSpPr>
          <p:cNvPr id="1640" name="Google Shape;1640;p63"/>
          <p:cNvGrpSpPr/>
          <p:nvPr/>
        </p:nvGrpSpPr>
        <p:grpSpPr>
          <a:xfrm>
            <a:off x="5071074" y="4054914"/>
            <a:ext cx="297600" cy="297600"/>
            <a:chOff x="3902424" y="2300989"/>
            <a:chExt cx="297600" cy="297600"/>
          </a:xfrm>
        </p:grpSpPr>
        <p:sp>
          <p:nvSpPr>
            <p:cNvPr id="1641" name="Google Shape;1641;p63"/>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Fredoka"/>
                <a:ea typeface="Fredoka"/>
                <a:cs typeface="Fredoka"/>
                <a:sym typeface="Fredoka"/>
              </a:endParaRPr>
            </a:p>
          </p:txBody>
        </p:sp>
        <p:sp>
          <p:nvSpPr>
            <p:cNvPr id="1642" name="Google Shape;1642;p63"/>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Fredoka"/>
                <a:ea typeface="Fredoka"/>
                <a:cs typeface="Fredoka"/>
                <a:sym typeface="Fredoka"/>
              </a:endParaRPr>
            </a:p>
          </p:txBody>
        </p:sp>
      </p:grpSp>
      <p:sp>
        <p:nvSpPr>
          <p:cNvPr id="1643" name="Google Shape;1643;p63"/>
          <p:cNvSpPr txBox="1"/>
          <p:nvPr>
            <p:ph idx="1" type="body"/>
          </p:nvPr>
        </p:nvSpPr>
        <p:spPr>
          <a:xfrm>
            <a:off x="2772900" y="3917375"/>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1644" name="Google Shape;1644;p63"/>
          <p:cNvSpPr txBox="1"/>
          <p:nvPr>
            <p:ph idx="2" type="body"/>
          </p:nvPr>
        </p:nvSpPr>
        <p:spPr>
          <a:xfrm>
            <a:off x="5609675" y="3914825"/>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eam Members slide - v2">
  <p:cSld name="CUSTOM_41">
    <p:spTree>
      <p:nvGrpSpPr>
        <p:cNvPr id="1645" name="Shape 1645"/>
        <p:cNvGrpSpPr/>
        <p:nvPr/>
      </p:nvGrpSpPr>
      <p:grpSpPr>
        <a:xfrm>
          <a:off x="0" y="0"/>
          <a:ext cx="0" cy="0"/>
          <a:chOff x="0" y="0"/>
          <a:chExt cx="0" cy="0"/>
        </a:xfrm>
      </p:grpSpPr>
      <p:sp>
        <p:nvSpPr>
          <p:cNvPr id="1646" name="Google Shape;1646;p64"/>
          <p:cNvSpPr txBox="1"/>
          <p:nvPr>
            <p:ph type="title"/>
          </p:nvPr>
        </p:nvSpPr>
        <p:spPr>
          <a:xfrm>
            <a:off x="311700" y="269946"/>
            <a:ext cx="8520600" cy="458100"/>
          </a:xfrm>
          <a:prstGeom prst="rect">
            <a:avLst/>
          </a:prstGeom>
        </p:spPr>
        <p:txBody>
          <a:bodyPr anchorCtr="0" anchor="t" bIns="0" lIns="0" spcFirstLastPara="1" rIns="0" wrap="square" tIns="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1647" name="Google Shape;1647;p64"/>
          <p:cNvSpPr/>
          <p:nvPr>
            <p:ph idx="2" type="pic"/>
          </p:nvPr>
        </p:nvSpPr>
        <p:spPr>
          <a:xfrm>
            <a:off x="2023538" y="1233375"/>
            <a:ext cx="1595400" cy="1858800"/>
          </a:xfrm>
          <a:prstGeom prst="snip2DiagRect">
            <a:avLst>
              <a:gd fmla="val 0" name="adj1"/>
              <a:gd fmla="val 16667" name="adj2"/>
            </a:avLst>
          </a:prstGeom>
          <a:noFill/>
          <a:ln>
            <a:noFill/>
          </a:ln>
        </p:spPr>
      </p:sp>
      <p:sp>
        <p:nvSpPr>
          <p:cNvPr id="1648" name="Google Shape;1648;p64"/>
          <p:cNvSpPr txBox="1"/>
          <p:nvPr>
            <p:ph idx="1" type="subTitle"/>
          </p:nvPr>
        </p:nvSpPr>
        <p:spPr>
          <a:xfrm>
            <a:off x="2023538" y="3194750"/>
            <a:ext cx="1595400" cy="291600"/>
          </a:xfrm>
          <a:prstGeom prst="rect">
            <a:avLst/>
          </a:prstGeom>
        </p:spPr>
        <p:txBody>
          <a:bodyPr anchorCtr="0" anchor="t" bIns="0" lIns="0" spcFirstLastPara="1" rIns="0" wrap="square" tIns="0">
            <a:noAutofit/>
          </a:bodyPr>
          <a:lstStyle>
            <a:lvl1pPr lvl="0" algn="ctr">
              <a:spcBef>
                <a:spcPts val="0"/>
              </a:spcBef>
              <a:spcAft>
                <a:spcPts val="0"/>
              </a:spcAft>
              <a:buClr>
                <a:schemeClr val="accent5"/>
              </a:buClr>
              <a:buSzPts val="1200"/>
              <a:buFont typeface="DM Sans Medium"/>
              <a:buNone/>
              <a:defRPr sz="12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2pPr>
            <a:lvl3pPr lvl="2"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3pPr>
            <a:lvl4pPr lvl="3"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4pPr>
            <a:lvl5pPr lvl="4"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5pPr>
            <a:lvl6pPr lvl="5"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6pPr>
            <a:lvl7pPr lvl="6"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7pPr>
            <a:lvl8pPr lvl="7"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8pPr>
            <a:lvl9pPr lvl="8"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9pPr>
          </a:lstStyle>
          <a:p/>
        </p:txBody>
      </p:sp>
      <p:sp>
        <p:nvSpPr>
          <p:cNvPr id="1649" name="Google Shape;1649;p64"/>
          <p:cNvSpPr txBox="1"/>
          <p:nvPr>
            <p:ph idx="3" type="body"/>
          </p:nvPr>
        </p:nvSpPr>
        <p:spPr>
          <a:xfrm>
            <a:off x="2023538" y="3510100"/>
            <a:ext cx="1595400" cy="5820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650" name="Google Shape;1650;p64"/>
          <p:cNvSpPr/>
          <p:nvPr>
            <p:ph idx="4" type="pic"/>
          </p:nvPr>
        </p:nvSpPr>
        <p:spPr>
          <a:xfrm>
            <a:off x="5525063" y="1233375"/>
            <a:ext cx="1595400" cy="1858800"/>
          </a:xfrm>
          <a:prstGeom prst="snip2DiagRect">
            <a:avLst>
              <a:gd fmla="val 0" name="adj1"/>
              <a:gd fmla="val 16667" name="adj2"/>
            </a:avLst>
          </a:prstGeom>
          <a:noFill/>
          <a:ln>
            <a:noFill/>
          </a:ln>
        </p:spPr>
      </p:sp>
      <p:sp>
        <p:nvSpPr>
          <p:cNvPr id="1651" name="Google Shape;1651;p64"/>
          <p:cNvSpPr txBox="1"/>
          <p:nvPr>
            <p:ph idx="5" type="subTitle"/>
          </p:nvPr>
        </p:nvSpPr>
        <p:spPr>
          <a:xfrm>
            <a:off x="5525063" y="3194750"/>
            <a:ext cx="1595400" cy="291600"/>
          </a:xfrm>
          <a:prstGeom prst="rect">
            <a:avLst/>
          </a:prstGeom>
        </p:spPr>
        <p:txBody>
          <a:bodyPr anchorCtr="0" anchor="t" bIns="0" lIns="0" spcFirstLastPara="1" rIns="0" wrap="square" tIns="0">
            <a:noAutofit/>
          </a:bodyPr>
          <a:lstStyle>
            <a:lvl1pPr lvl="0" algn="ctr">
              <a:spcBef>
                <a:spcPts val="0"/>
              </a:spcBef>
              <a:spcAft>
                <a:spcPts val="0"/>
              </a:spcAft>
              <a:buClr>
                <a:schemeClr val="accent5"/>
              </a:buClr>
              <a:buSzPts val="1200"/>
              <a:buFont typeface="DM Sans Medium"/>
              <a:buNone/>
              <a:defRPr sz="12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2pPr>
            <a:lvl3pPr lvl="2"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3pPr>
            <a:lvl4pPr lvl="3"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4pPr>
            <a:lvl5pPr lvl="4"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5pPr>
            <a:lvl6pPr lvl="5"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6pPr>
            <a:lvl7pPr lvl="6"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7pPr>
            <a:lvl8pPr lvl="7"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8pPr>
            <a:lvl9pPr lvl="8"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9pPr>
          </a:lstStyle>
          <a:p/>
        </p:txBody>
      </p:sp>
      <p:sp>
        <p:nvSpPr>
          <p:cNvPr id="1652" name="Google Shape;1652;p64"/>
          <p:cNvSpPr txBox="1"/>
          <p:nvPr>
            <p:ph idx="6" type="body"/>
          </p:nvPr>
        </p:nvSpPr>
        <p:spPr>
          <a:xfrm>
            <a:off x="5525063" y="3510100"/>
            <a:ext cx="1595400" cy="5820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grpSp>
        <p:nvGrpSpPr>
          <p:cNvPr id="1653" name="Google Shape;1653;p64"/>
          <p:cNvGrpSpPr/>
          <p:nvPr/>
        </p:nvGrpSpPr>
        <p:grpSpPr>
          <a:xfrm>
            <a:off x="-679443" y="-559388"/>
            <a:ext cx="1572280" cy="1572280"/>
            <a:chOff x="987244" y="313753"/>
            <a:chExt cx="555321" cy="555321"/>
          </a:xfrm>
        </p:grpSpPr>
        <p:grpSp>
          <p:nvGrpSpPr>
            <p:cNvPr id="1654" name="Google Shape;1654;p64"/>
            <p:cNvGrpSpPr/>
            <p:nvPr/>
          </p:nvGrpSpPr>
          <p:grpSpPr>
            <a:xfrm>
              <a:off x="1068575" y="395075"/>
              <a:ext cx="392675" cy="392675"/>
              <a:chOff x="458050" y="265600"/>
              <a:chExt cx="392675" cy="392675"/>
            </a:xfrm>
          </p:grpSpPr>
          <p:sp>
            <p:nvSpPr>
              <p:cNvPr id="1655" name="Google Shape;1655;p64"/>
              <p:cNvSpPr/>
              <p:nvPr/>
            </p:nvSpPr>
            <p:spPr>
              <a:xfrm>
                <a:off x="638050" y="265600"/>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56" name="Google Shape;1656;p64"/>
              <p:cNvSpPr/>
              <p:nvPr/>
            </p:nvSpPr>
            <p:spPr>
              <a:xfrm>
                <a:off x="638050" y="5229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57" name="Google Shape;1657;p64"/>
              <p:cNvSpPr/>
              <p:nvPr/>
            </p:nvSpPr>
            <p:spPr>
              <a:xfrm rot="-5400000">
                <a:off x="509350"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58" name="Google Shape;1658;p64"/>
              <p:cNvSpPr/>
              <p:nvPr/>
            </p:nvSpPr>
            <p:spPr>
              <a:xfrm rot="-5400000">
                <a:off x="766725"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659" name="Google Shape;1659;p64"/>
            <p:cNvGrpSpPr/>
            <p:nvPr/>
          </p:nvGrpSpPr>
          <p:grpSpPr>
            <a:xfrm rot="-2700000">
              <a:off x="1068569" y="395078"/>
              <a:ext cx="392671" cy="392671"/>
              <a:chOff x="458050" y="265600"/>
              <a:chExt cx="392675" cy="392675"/>
            </a:xfrm>
          </p:grpSpPr>
          <p:sp>
            <p:nvSpPr>
              <p:cNvPr id="1660" name="Google Shape;1660;p64"/>
              <p:cNvSpPr/>
              <p:nvPr/>
            </p:nvSpPr>
            <p:spPr>
              <a:xfrm>
                <a:off x="638050" y="265600"/>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61" name="Google Shape;1661;p64"/>
              <p:cNvSpPr/>
              <p:nvPr/>
            </p:nvSpPr>
            <p:spPr>
              <a:xfrm>
                <a:off x="638050" y="5229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62" name="Google Shape;1662;p64"/>
              <p:cNvSpPr/>
              <p:nvPr/>
            </p:nvSpPr>
            <p:spPr>
              <a:xfrm rot="-5400000">
                <a:off x="509350"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63" name="Google Shape;1663;p64"/>
              <p:cNvSpPr/>
              <p:nvPr/>
            </p:nvSpPr>
            <p:spPr>
              <a:xfrm rot="-5400000">
                <a:off x="766725"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1664" name="Google Shape;1664;p64"/>
          <p:cNvGrpSpPr/>
          <p:nvPr/>
        </p:nvGrpSpPr>
        <p:grpSpPr>
          <a:xfrm rot="5400000">
            <a:off x="44813" y="4583832"/>
            <a:ext cx="230579" cy="230579"/>
            <a:chOff x="458050" y="265600"/>
            <a:chExt cx="392675" cy="392675"/>
          </a:xfrm>
        </p:grpSpPr>
        <p:sp>
          <p:nvSpPr>
            <p:cNvPr id="1665" name="Google Shape;1665;p6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66" name="Google Shape;1666;p6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67" name="Google Shape;1667;p6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68" name="Google Shape;1668;p6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669" name="Google Shape;1669;p64"/>
          <p:cNvGrpSpPr/>
          <p:nvPr/>
        </p:nvGrpSpPr>
        <p:grpSpPr>
          <a:xfrm rot="5400000">
            <a:off x="44827" y="4857688"/>
            <a:ext cx="230579" cy="230579"/>
            <a:chOff x="458050" y="265600"/>
            <a:chExt cx="392675" cy="392675"/>
          </a:xfrm>
        </p:grpSpPr>
        <p:sp>
          <p:nvSpPr>
            <p:cNvPr id="1670" name="Google Shape;1670;p6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71" name="Google Shape;1671;p6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72" name="Google Shape;1672;p6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73" name="Google Shape;1673;p6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674" name="Google Shape;1674;p64"/>
          <p:cNvGrpSpPr/>
          <p:nvPr/>
        </p:nvGrpSpPr>
        <p:grpSpPr>
          <a:xfrm rot="5400000">
            <a:off x="275388" y="4742007"/>
            <a:ext cx="230579" cy="230579"/>
            <a:chOff x="458050" y="265600"/>
            <a:chExt cx="392675" cy="392675"/>
          </a:xfrm>
        </p:grpSpPr>
        <p:sp>
          <p:nvSpPr>
            <p:cNvPr id="1675" name="Google Shape;1675;p6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76" name="Google Shape;1676;p6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77" name="Google Shape;1677;p6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78" name="Google Shape;1678;p6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679" name="Google Shape;1679;p64"/>
          <p:cNvGrpSpPr/>
          <p:nvPr/>
        </p:nvGrpSpPr>
        <p:grpSpPr>
          <a:xfrm rot="5400000">
            <a:off x="275402" y="5015863"/>
            <a:ext cx="230579" cy="230579"/>
            <a:chOff x="458050" y="265600"/>
            <a:chExt cx="392675" cy="392675"/>
          </a:xfrm>
        </p:grpSpPr>
        <p:sp>
          <p:nvSpPr>
            <p:cNvPr id="1680" name="Google Shape;1680;p6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81" name="Google Shape;1681;p6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82" name="Google Shape;1682;p6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83" name="Google Shape;1683;p6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684" name="Google Shape;1684;p64"/>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685" name="Google Shape;1685;p64"/>
          <p:cNvGrpSpPr/>
          <p:nvPr/>
        </p:nvGrpSpPr>
        <p:grpSpPr>
          <a:xfrm>
            <a:off x="8137738" y="-49687"/>
            <a:ext cx="392675" cy="392675"/>
            <a:chOff x="458050" y="265600"/>
            <a:chExt cx="392675" cy="392675"/>
          </a:xfrm>
        </p:grpSpPr>
        <p:sp>
          <p:nvSpPr>
            <p:cNvPr id="1686" name="Google Shape;1686;p6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87" name="Google Shape;1687;p6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88" name="Google Shape;1688;p6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89" name="Google Shape;1689;p6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690" name="Google Shape;1690;p64"/>
          <p:cNvGrpSpPr/>
          <p:nvPr/>
        </p:nvGrpSpPr>
        <p:grpSpPr>
          <a:xfrm>
            <a:off x="8677638" y="-49700"/>
            <a:ext cx="392675" cy="392675"/>
            <a:chOff x="458050" y="265600"/>
            <a:chExt cx="392675" cy="392675"/>
          </a:xfrm>
        </p:grpSpPr>
        <p:sp>
          <p:nvSpPr>
            <p:cNvPr id="1691" name="Google Shape;1691;p6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92" name="Google Shape;1692;p6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93" name="Google Shape;1693;p6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94" name="Google Shape;1694;p6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eam Members slide - v3">
  <p:cSld name="CUSTOM_42">
    <p:spTree>
      <p:nvGrpSpPr>
        <p:cNvPr id="1695" name="Shape 1695"/>
        <p:cNvGrpSpPr/>
        <p:nvPr/>
      </p:nvGrpSpPr>
      <p:grpSpPr>
        <a:xfrm>
          <a:off x="0" y="0"/>
          <a:ext cx="0" cy="0"/>
          <a:chOff x="0" y="0"/>
          <a:chExt cx="0" cy="0"/>
        </a:xfrm>
      </p:grpSpPr>
      <p:sp>
        <p:nvSpPr>
          <p:cNvPr id="1696" name="Google Shape;1696;p65"/>
          <p:cNvSpPr txBox="1"/>
          <p:nvPr>
            <p:ph type="title"/>
          </p:nvPr>
        </p:nvSpPr>
        <p:spPr>
          <a:xfrm>
            <a:off x="311700" y="2342700"/>
            <a:ext cx="3316500" cy="458100"/>
          </a:xfrm>
          <a:prstGeom prst="rect">
            <a:avLst/>
          </a:prstGeom>
        </p:spPr>
        <p:txBody>
          <a:bodyPr anchorCtr="0" anchor="ctr"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697" name="Google Shape;1697;p65"/>
          <p:cNvSpPr/>
          <p:nvPr/>
        </p:nvSpPr>
        <p:spPr>
          <a:xfrm>
            <a:off x="3918434" y="-18566"/>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98" name="Google Shape;1698;p65"/>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699" name="Google Shape;1699;p65"/>
          <p:cNvGrpSpPr/>
          <p:nvPr/>
        </p:nvGrpSpPr>
        <p:grpSpPr>
          <a:xfrm rot="5400000">
            <a:off x="4164913" y="48982"/>
            <a:ext cx="230579" cy="230579"/>
            <a:chOff x="458050" y="265600"/>
            <a:chExt cx="392675" cy="392675"/>
          </a:xfrm>
        </p:grpSpPr>
        <p:sp>
          <p:nvSpPr>
            <p:cNvPr id="1700" name="Google Shape;1700;p65"/>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01" name="Google Shape;1701;p65"/>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02" name="Google Shape;1702;p65"/>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03" name="Google Shape;1703;p65"/>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704" name="Google Shape;1704;p65"/>
          <p:cNvGrpSpPr/>
          <p:nvPr/>
        </p:nvGrpSpPr>
        <p:grpSpPr>
          <a:xfrm rot="5400000">
            <a:off x="3985952" y="276513"/>
            <a:ext cx="230579" cy="230579"/>
            <a:chOff x="458050" y="265600"/>
            <a:chExt cx="392675" cy="392675"/>
          </a:xfrm>
        </p:grpSpPr>
        <p:sp>
          <p:nvSpPr>
            <p:cNvPr id="1705" name="Google Shape;1705;p65"/>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06" name="Google Shape;1706;p65"/>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07" name="Google Shape;1707;p65"/>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08" name="Google Shape;1708;p65"/>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709" name="Google Shape;1709;p65"/>
          <p:cNvSpPr/>
          <p:nvPr>
            <p:ph idx="2" type="pic"/>
          </p:nvPr>
        </p:nvSpPr>
        <p:spPr>
          <a:xfrm>
            <a:off x="4820637" y="892163"/>
            <a:ext cx="1132200" cy="1319100"/>
          </a:xfrm>
          <a:prstGeom prst="snip2DiagRect">
            <a:avLst>
              <a:gd fmla="val 0" name="adj1"/>
              <a:gd fmla="val 16667" name="adj2"/>
            </a:avLst>
          </a:prstGeom>
          <a:noFill/>
          <a:ln>
            <a:noFill/>
          </a:ln>
        </p:spPr>
      </p:sp>
      <p:sp>
        <p:nvSpPr>
          <p:cNvPr id="1710" name="Google Shape;1710;p65"/>
          <p:cNvSpPr txBox="1"/>
          <p:nvPr>
            <p:ph idx="1" type="subTitle"/>
          </p:nvPr>
        </p:nvSpPr>
        <p:spPr>
          <a:xfrm>
            <a:off x="6148850" y="1589025"/>
            <a:ext cx="2090100" cy="291600"/>
          </a:xfrm>
          <a:prstGeom prst="rect">
            <a:avLst/>
          </a:prstGeom>
        </p:spPr>
        <p:txBody>
          <a:bodyPr anchorCtr="0" anchor="b" bIns="0" lIns="0" spcFirstLastPara="1" rIns="0" wrap="square" tIns="0">
            <a:noAutofit/>
          </a:bodyPr>
          <a:lstStyle>
            <a:lvl1pPr lvl="0">
              <a:spcBef>
                <a:spcPts val="0"/>
              </a:spcBef>
              <a:spcAft>
                <a:spcPts val="0"/>
              </a:spcAft>
              <a:buClr>
                <a:schemeClr val="accent4"/>
              </a:buClr>
              <a:buSzPts val="1200"/>
              <a:buFont typeface="DM Sans Medium"/>
              <a:buNone/>
              <a:defRPr sz="1200">
                <a:solidFill>
                  <a:schemeClr val="accent4"/>
                </a:solidFill>
                <a:latin typeface="DM Sans Medium"/>
                <a:ea typeface="DM Sans Medium"/>
                <a:cs typeface="DM Sans Medium"/>
                <a:sym typeface="DM Sans Medium"/>
              </a:defRPr>
            </a:lvl1pPr>
            <a:lvl2pPr lvl="1">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2pPr>
            <a:lvl3pPr lvl="2">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3pPr>
            <a:lvl4pPr lvl="3">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4pPr>
            <a:lvl5pPr lvl="4">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5pPr>
            <a:lvl6pPr lvl="5">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6pPr>
            <a:lvl7pPr lvl="6">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7pPr>
            <a:lvl8pPr lvl="7">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8pPr>
            <a:lvl9pPr lvl="8">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9pPr>
          </a:lstStyle>
          <a:p/>
        </p:txBody>
      </p:sp>
      <p:sp>
        <p:nvSpPr>
          <p:cNvPr id="1711" name="Google Shape;1711;p65"/>
          <p:cNvSpPr txBox="1"/>
          <p:nvPr>
            <p:ph idx="3" type="body"/>
          </p:nvPr>
        </p:nvSpPr>
        <p:spPr>
          <a:xfrm>
            <a:off x="6148850" y="1980579"/>
            <a:ext cx="20901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712" name="Google Shape;1712;p65"/>
          <p:cNvSpPr/>
          <p:nvPr>
            <p:ph idx="4" type="pic"/>
          </p:nvPr>
        </p:nvSpPr>
        <p:spPr>
          <a:xfrm>
            <a:off x="4829300" y="2932238"/>
            <a:ext cx="1132200" cy="1319100"/>
          </a:xfrm>
          <a:prstGeom prst="snip2DiagRect">
            <a:avLst>
              <a:gd fmla="val 0" name="adj1"/>
              <a:gd fmla="val 16667" name="adj2"/>
            </a:avLst>
          </a:prstGeom>
          <a:noFill/>
          <a:ln>
            <a:noFill/>
          </a:ln>
        </p:spPr>
      </p:sp>
      <p:sp>
        <p:nvSpPr>
          <p:cNvPr id="1713" name="Google Shape;1713;p65"/>
          <p:cNvSpPr txBox="1"/>
          <p:nvPr>
            <p:ph idx="5" type="subTitle"/>
          </p:nvPr>
        </p:nvSpPr>
        <p:spPr>
          <a:xfrm>
            <a:off x="6160198" y="3629096"/>
            <a:ext cx="2090100" cy="291600"/>
          </a:xfrm>
          <a:prstGeom prst="rect">
            <a:avLst/>
          </a:prstGeom>
        </p:spPr>
        <p:txBody>
          <a:bodyPr anchorCtr="0" anchor="b" bIns="0" lIns="0" spcFirstLastPara="1" rIns="0" wrap="square" tIns="0">
            <a:noAutofit/>
          </a:bodyPr>
          <a:lstStyle>
            <a:lvl1pPr lvl="0">
              <a:spcBef>
                <a:spcPts val="0"/>
              </a:spcBef>
              <a:spcAft>
                <a:spcPts val="0"/>
              </a:spcAft>
              <a:buClr>
                <a:schemeClr val="accent4"/>
              </a:buClr>
              <a:buSzPts val="1200"/>
              <a:buFont typeface="DM Sans Medium"/>
              <a:buNone/>
              <a:defRPr sz="1200">
                <a:solidFill>
                  <a:schemeClr val="accent4"/>
                </a:solidFill>
                <a:latin typeface="DM Sans Medium"/>
                <a:ea typeface="DM Sans Medium"/>
                <a:cs typeface="DM Sans Medium"/>
                <a:sym typeface="DM Sans Medium"/>
              </a:defRPr>
            </a:lvl1pPr>
            <a:lvl2pPr lvl="1">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2pPr>
            <a:lvl3pPr lvl="2">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3pPr>
            <a:lvl4pPr lvl="3">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4pPr>
            <a:lvl5pPr lvl="4">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5pPr>
            <a:lvl6pPr lvl="5">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6pPr>
            <a:lvl7pPr lvl="6">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7pPr>
            <a:lvl8pPr lvl="7">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8pPr>
            <a:lvl9pPr lvl="8">
              <a:spcBef>
                <a:spcPts val="0"/>
              </a:spcBef>
              <a:spcAft>
                <a:spcPts val="0"/>
              </a:spcAft>
              <a:buClr>
                <a:schemeClr val="accent4"/>
              </a:buClr>
              <a:buSzPts val="1100"/>
              <a:buFont typeface="DM Sans Medium"/>
              <a:buNone/>
              <a:defRPr>
                <a:solidFill>
                  <a:schemeClr val="accent4"/>
                </a:solidFill>
                <a:latin typeface="DM Sans Medium"/>
                <a:ea typeface="DM Sans Medium"/>
                <a:cs typeface="DM Sans Medium"/>
                <a:sym typeface="DM Sans Medium"/>
              </a:defRPr>
            </a:lvl9pPr>
          </a:lstStyle>
          <a:p/>
        </p:txBody>
      </p:sp>
      <p:sp>
        <p:nvSpPr>
          <p:cNvPr id="1714" name="Google Shape;1714;p65"/>
          <p:cNvSpPr txBox="1"/>
          <p:nvPr>
            <p:ph idx="6" type="body"/>
          </p:nvPr>
        </p:nvSpPr>
        <p:spPr>
          <a:xfrm>
            <a:off x="6160214" y="4020650"/>
            <a:ext cx="20901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am Members slide - v1">
  <p:cSld name="CUSTOM_43">
    <p:spTree>
      <p:nvGrpSpPr>
        <p:cNvPr id="1715" name="Shape 1715"/>
        <p:cNvGrpSpPr/>
        <p:nvPr/>
      </p:nvGrpSpPr>
      <p:grpSpPr>
        <a:xfrm>
          <a:off x="0" y="0"/>
          <a:ext cx="0" cy="0"/>
          <a:chOff x="0" y="0"/>
          <a:chExt cx="0" cy="0"/>
        </a:xfrm>
      </p:grpSpPr>
      <p:sp>
        <p:nvSpPr>
          <p:cNvPr id="1716" name="Google Shape;1716;p66"/>
          <p:cNvSpPr txBox="1"/>
          <p:nvPr>
            <p:ph type="title"/>
          </p:nvPr>
        </p:nvSpPr>
        <p:spPr>
          <a:xfrm>
            <a:off x="311700" y="269946"/>
            <a:ext cx="8520600" cy="458100"/>
          </a:xfrm>
          <a:prstGeom prst="rect">
            <a:avLst/>
          </a:prstGeom>
        </p:spPr>
        <p:txBody>
          <a:bodyPr anchorCtr="0" anchor="t" bIns="0" lIns="0" spcFirstLastPara="1" rIns="0" wrap="square" tIns="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grpSp>
        <p:nvGrpSpPr>
          <p:cNvPr id="1717" name="Google Shape;1717;p66"/>
          <p:cNvGrpSpPr/>
          <p:nvPr/>
        </p:nvGrpSpPr>
        <p:grpSpPr>
          <a:xfrm>
            <a:off x="-679443" y="-559388"/>
            <a:ext cx="1572280" cy="1572280"/>
            <a:chOff x="987244" y="313753"/>
            <a:chExt cx="555321" cy="555321"/>
          </a:xfrm>
        </p:grpSpPr>
        <p:grpSp>
          <p:nvGrpSpPr>
            <p:cNvPr id="1718" name="Google Shape;1718;p66"/>
            <p:cNvGrpSpPr/>
            <p:nvPr/>
          </p:nvGrpSpPr>
          <p:grpSpPr>
            <a:xfrm>
              <a:off x="1068575" y="395075"/>
              <a:ext cx="392675" cy="392675"/>
              <a:chOff x="458050" y="265600"/>
              <a:chExt cx="392675" cy="392675"/>
            </a:xfrm>
          </p:grpSpPr>
          <p:sp>
            <p:nvSpPr>
              <p:cNvPr id="1719" name="Google Shape;1719;p66"/>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20" name="Google Shape;1720;p66"/>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21" name="Google Shape;1721;p66"/>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22" name="Google Shape;1722;p66"/>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723" name="Google Shape;1723;p66"/>
            <p:cNvGrpSpPr/>
            <p:nvPr/>
          </p:nvGrpSpPr>
          <p:grpSpPr>
            <a:xfrm rot="-2700000">
              <a:off x="1068569" y="395078"/>
              <a:ext cx="392671" cy="392671"/>
              <a:chOff x="458050" y="265600"/>
              <a:chExt cx="392675" cy="392675"/>
            </a:xfrm>
          </p:grpSpPr>
          <p:sp>
            <p:nvSpPr>
              <p:cNvPr id="1724" name="Google Shape;1724;p66"/>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25" name="Google Shape;1725;p66"/>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26" name="Google Shape;1726;p66"/>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27" name="Google Shape;1727;p66"/>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1728" name="Google Shape;1728;p66"/>
          <p:cNvGrpSpPr/>
          <p:nvPr/>
        </p:nvGrpSpPr>
        <p:grpSpPr>
          <a:xfrm rot="5400000">
            <a:off x="44813" y="4583832"/>
            <a:ext cx="230579" cy="230579"/>
            <a:chOff x="458050" y="265600"/>
            <a:chExt cx="392675" cy="392675"/>
          </a:xfrm>
        </p:grpSpPr>
        <p:sp>
          <p:nvSpPr>
            <p:cNvPr id="1729" name="Google Shape;1729;p66"/>
            <p:cNvSpPr/>
            <p:nvPr/>
          </p:nvSpPr>
          <p:spPr>
            <a:xfrm>
              <a:off x="638050" y="265600"/>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30" name="Google Shape;1730;p66"/>
            <p:cNvSpPr/>
            <p:nvPr/>
          </p:nvSpPr>
          <p:spPr>
            <a:xfrm>
              <a:off x="638050" y="5229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31" name="Google Shape;1731;p66"/>
            <p:cNvSpPr/>
            <p:nvPr/>
          </p:nvSpPr>
          <p:spPr>
            <a:xfrm rot="-5400000">
              <a:off x="509350" y="3942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32" name="Google Shape;1732;p66"/>
            <p:cNvSpPr/>
            <p:nvPr/>
          </p:nvSpPr>
          <p:spPr>
            <a:xfrm rot="-5400000">
              <a:off x="766725" y="3942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733" name="Google Shape;1733;p66"/>
          <p:cNvGrpSpPr/>
          <p:nvPr/>
        </p:nvGrpSpPr>
        <p:grpSpPr>
          <a:xfrm rot="5400000">
            <a:off x="44827" y="4857688"/>
            <a:ext cx="230579" cy="230579"/>
            <a:chOff x="458050" y="265600"/>
            <a:chExt cx="392675" cy="392675"/>
          </a:xfrm>
        </p:grpSpPr>
        <p:sp>
          <p:nvSpPr>
            <p:cNvPr id="1734" name="Google Shape;1734;p66"/>
            <p:cNvSpPr/>
            <p:nvPr/>
          </p:nvSpPr>
          <p:spPr>
            <a:xfrm>
              <a:off x="638050" y="265600"/>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35" name="Google Shape;1735;p66"/>
            <p:cNvSpPr/>
            <p:nvPr/>
          </p:nvSpPr>
          <p:spPr>
            <a:xfrm>
              <a:off x="638050" y="5229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36" name="Google Shape;1736;p66"/>
            <p:cNvSpPr/>
            <p:nvPr/>
          </p:nvSpPr>
          <p:spPr>
            <a:xfrm rot="-5400000">
              <a:off x="509350" y="3942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37" name="Google Shape;1737;p66"/>
            <p:cNvSpPr/>
            <p:nvPr/>
          </p:nvSpPr>
          <p:spPr>
            <a:xfrm rot="-5400000">
              <a:off x="766725" y="3942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738" name="Google Shape;1738;p66"/>
          <p:cNvGrpSpPr/>
          <p:nvPr/>
        </p:nvGrpSpPr>
        <p:grpSpPr>
          <a:xfrm rot="5400000">
            <a:off x="275388" y="4742007"/>
            <a:ext cx="230579" cy="230579"/>
            <a:chOff x="458050" y="265600"/>
            <a:chExt cx="392675" cy="392675"/>
          </a:xfrm>
        </p:grpSpPr>
        <p:sp>
          <p:nvSpPr>
            <p:cNvPr id="1739" name="Google Shape;1739;p66"/>
            <p:cNvSpPr/>
            <p:nvPr/>
          </p:nvSpPr>
          <p:spPr>
            <a:xfrm>
              <a:off x="638050" y="265600"/>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40" name="Google Shape;1740;p66"/>
            <p:cNvSpPr/>
            <p:nvPr/>
          </p:nvSpPr>
          <p:spPr>
            <a:xfrm>
              <a:off x="638050" y="5229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41" name="Google Shape;1741;p66"/>
            <p:cNvSpPr/>
            <p:nvPr/>
          </p:nvSpPr>
          <p:spPr>
            <a:xfrm rot="-5400000">
              <a:off x="509350" y="3942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42" name="Google Shape;1742;p66"/>
            <p:cNvSpPr/>
            <p:nvPr/>
          </p:nvSpPr>
          <p:spPr>
            <a:xfrm rot="-5400000">
              <a:off x="766725" y="3942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743" name="Google Shape;1743;p66"/>
          <p:cNvGrpSpPr/>
          <p:nvPr/>
        </p:nvGrpSpPr>
        <p:grpSpPr>
          <a:xfrm rot="5400000">
            <a:off x="275402" y="5015863"/>
            <a:ext cx="230579" cy="230579"/>
            <a:chOff x="458050" y="265600"/>
            <a:chExt cx="392675" cy="392675"/>
          </a:xfrm>
        </p:grpSpPr>
        <p:sp>
          <p:nvSpPr>
            <p:cNvPr id="1744" name="Google Shape;1744;p66"/>
            <p:cNvSpPr/>
            <p:nvPr/>
          </p:nvSpPr>
          <p:spPr>
            <a:xfrm>
              <a:off x="638050" y="265600"/>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45" name="Google Shape;1745;p66"/>
            <p:cNvSpPr/>
            <p:nvPr/>
          </p:nvSpPr>
          <p:spPr>
            <a:xfrm>
              <a:off x="638050" y="5229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46" name="Google Shape;1746;p66"/>
            <p:cNvSpPr/>
            <p:nvPr/>
          </p:nvSpPr>
          <p:spPr>
            <a:xfrm rot="-5400000">
              <a:off x="509350" y="3942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47" name="Google Shape;1747;p66"/>
            <p:cNvSpPr/>
            <p:nvPr/>
          </p:nvSpPr>
          <p:spPr>
            <a:xfrm rot="-5400000">
              <a:off x="766725" y="394275"/>
              <a:ext cx="327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748" name="Google Shape;1748;p66"/>
          <p:cNvSpPr/>
          <p:nvPr/>
        </p:nvSpPr>
        <p:spPr>
          <a:xfrm rot="10800000">
            <a:off x="7634350" y="-519750"/>
            <a:ext cx="2449800" cy="1093800"/>
          </a:xfrm>
          <a:prstGeom prst="snip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749" name="Google Shape;1749;p66"/>
          <p:cNvGrpSpPr/>
          <p:nvPr/>
        </p:nvGrpSpPr>
        <p:grpSpPr>
          <a:xfrm>
            <a:off x="8137738" y="-49687"/>
            <a:ext cx="392675" cy="392675"/>
            <a:chOff x="458050" y="265600"/>
            <a:chExt cx="392675" cy="392675"/>
          </a:xfrm>
        </p:grpSpPr>
        <p:sp>
          <p:nvSpPr>
            <p:cNvPr id="1750" name="Google Shape;1750;p66"/>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51" name="Google Shape;1751;p66"/>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52" name="Google Shape;1752;p66"/>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53" name="Google Shape;1753;p66"/>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754" name="Google Shape;1754;p66"/>
          <p:cNvGrpSpPr/>
          <p:nvPr/>
        </p:nvGrpSpPr>
        <p:grpSpPr>
          <a:xfrm>
            <a:off x="8677638" y="-49700"/>
            <a:ext cx="392675" cy="392675"/>
            <a:chOff x="458050" y="265600"/>
            <a:chExt cx="392675" cy="392675"/>
          </a:xfrm>
        </p:grpSpPr>
        <p:sp>
          <p:nvSpPr>
            <p:cNvPr id="1755" name="Google Shape;1755;p66"/>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56" name="Google Shape;1756;p66"/>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57" name="Google Shape;1757;p66"/>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58" name="Google Shape;1758;p66"/>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759" name="Google Shape;1759;p66"/>
          <p:cNvSpPr/>
          <p:nvPr>
            <p:ph idx="2" type="pic"/>
          </p:nvPr>
        </p:nvSpPr>
        <p:spPr>
          <a:xfrm>
            <a:off x="1075563" y="1233375"/>
            <a:ext cx="1595400" cy="1858800"/>
          </a:xfrm>
          <a:prstGeom prst="snip2DiagRect">
            <a:avLst>
              <a:gd fmla="val 0" name="adj1"/>
              <a:gd fmla="val 16667" name="adj2"/>
            </a:avLst>
          </a:prstGeom>
          <a:noFill/>
          <a:ln>
            <a:noFill/>
          </a:ln>
        </p:spPr>
      </p:sp>
      <p:sp>
        <p:nvSpPr>
          <p:cNvPr id="1760" name="Google Shape;1760;p66"/>
          <p:cNvSpPr txBox="1"/>
          <p:nvPr>
            <p:ph idx="1" type="subTitle"/>
          </p:nvPr>
        </p:nvSpPr>
        <p:spPr>
          <a:xfrm>
            <a:off x="1075563" y="3194750"/>
            <a:ext cx="1595400" cy="291600"/>
          </a:xfrm>
          <a:prstGeom prst="rect">
            <a:avLst/>
          </a:prstGeom>
        </p:spPr>
        <p:txBody>
          <a:bodyPr anchorCtr="0" anchor="t" bIns="0" lIns="0" spcFirstLastPara="1" rIns="0" wrap="square" tIns="0">
            <a:noAutofit/>
          </a:bodyPr>
          <a:lstStyle>
            <a:lvl1pPr lvl="0" algn="ctr">
              <a:spcBef>
                <a:spcPts val="0"/>
              </a:spcBef>
              <a:spcAft>
                <a:spcPts val="0"/>
              </a:spcAft>
              <a:buClr>
                <a:schemeClr val="accent5"/>
              </a:buClr>
              <a:buSzPts val="1200"/>
              <a:buFont typeface="DM Sans Medium"/>
              <a:buNone/>
              <a:defRPr sz="12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2pPr>
            <a:lvl3pPr lvl="2"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3pPr>
            <a:lvl4pPr lvl="3"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4pPr>
            <a:lvl5pPr lvl="4"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5pPr>
            <a:lvl6pPr lvl="5"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6pPr>
            <a:lvl7pPr lvl="6"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7pPr>
            <a:lvl8pPr lvl="7"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8pPr>
            <a:lvl9pPr lvl="8"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9pPr>
          </a:lstStyle>
          <a:p/>
        </p:txBody>
      </p:sp>
      <p:sp>
        <p:nvSpPr>
          <p:cNvPr id="1761" name="Google Shape;1761;p66"/>
          <p:cNvSpPr txBox="1"/>
          <p:nvPr>
            <p:ph idx="3" type="body"/>
          </p:nvPr>
        </p:nvSpPr>
        <p:spPr>
          <a:xfrm>
            <a:off x="1075563" y="3510100"/>
            <a:ext cx="1595400" cy="5820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762" name="Google Shape;1762;p66"/>
          <p:cNvSpPr/>
          <p:nvPr>
            <p:ph idx="4" type="pic"/>
          </p:nvPr>
        </p:nvSpPr>
        <p:spPr>
          <a:xfrm>
            <a:off x="3730438" y="1233375"/>
            <a:ext cx="1595400" cy="1858800"/>
          </a:xfrm>
          <a:prstGeom prst="snip2DiagRect">
            <a:avLst>
              <a:gd fmla="val 0" name="adj1"/>
              <a:gd fmla="val 16667" name="adj2"/>
            </a:avLst>
          </a:prstGeom>
          <a:noFill/>
          <a:ln>
            <a:noFill/>
          </a:ln>
        </p:spPr>
      </p:sp>
      <p:sp>
        <p:nvSpPr>
          <p:cNvPr id="1763" name="Google Shape;1763;p66"/>
          <p:cNvSpPr txBox="1"/>
          <p:nvPr>
            <p:ph idx="5" type="subTitle"/>
          </p:nvPr>
        </p:nvSpPr>
        <p:spPr>
          <a:xfrm>
            <a:off x="3730438" y="3194750"/>
            <a:ext cx="1595400" cy="291600"/>
          </a:xfrm>
          <a:prstGeom prst="rect">
            <a:avLst/>
          </a:prstGeom>
        </p:spPr>
        <p:txBody>
          <a:bodyPr anchorCtr="0" anchor="t" bIns="0" lIns="0" spcFirstLastPara="1" rIns="0" wrap="square" tIns="0">
            <a:noAutofit/>
          </a:bodyPr>
          <a:lstStyle>
            <a:lvl1pPr lvl="0" algn="ctr">
              <a:spcBef>
                <a:spcPts val="0"/>
              </a:spcBef>
              <a:spcAft>
                <a:spcPts val="0"/>
              </a:spcAft>
              <a:buClr>
                <a:schemeClr val="accent5"/>
              </a:buClr>
              <a:buSzPts val="1200"/>
              <a:buFont typeface="DM Sans Medium"/>
              <a:buNone/>
              <a:defRPr sz="12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2pPr>
            <a:lvl3pPr lvl="2"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3pPr>
            <a:lvl4pPr lvl="3"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4pPr>
            <a:lvl5pPr lvl="4"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5pPr>
            <a:lvl6pPr lvl="5"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6pPr>
            <a:lvl7pPr lvl="6"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7pPr>
            <a:lvl8pPr lvl="7"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8pPr>
            <a:lvl9pPr lvl="8"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9pPr>
          </a:lstStyle>
          <a:p/>
        </p:txBody>
      </p:sp>
      <p:sp>
        <p:nvSpPr>
          <p:cNvPr id="1764" name="Google Shape;1764;p66"/>
          <p:cNvSpPr txBox="1"/>
          <p:nvPr>
            <p:ph idx="6" type="body"/>
          </p:nvPr>
        </p:nvSpPr>
        <p:spPr>
          <a:xfrm>
            <a:off x="3730438" y="3510100"/>
            <a:ext cx="1595400" cy="5820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765" name="Google Shape;1765;p66"/>
          <p:cNvSpPr/>
          <p:nvPr>
            <p:ph idx="7" type="pic"/>
          </p:nvPr>
        </p:nvSpPr>
        <p:spPr>
          <a:xfrm>
            <a:off x="6473013" y="1233375"/>
            <a:ext cx="1595400" cy="1858800"/>
          </a:xfrm>
          <a:prstGeom prst="snip2DiagRect">
            <a:avLst>
              <a:gd fmla="val 0" name="adj1"/>
              <a:gd fmla="val 16667" name="adj2"/>
            </a:avLst>
          </a:prstGeom>
          <a:noFill/>
          <a:ln>
            <a:noFill/>
          </a:ln>
        </p:spPr>
      </p:sp>
      <p:sp>
        <p:nvSpPr>
          <p:cNvPr id="1766" name="Google Shape;1766;p66"/>
          <p:cNvSpPr txBox="1"/>
          <p:nvPr>
            <p:ph idx="8" type="subTitle"/>
          </p:nvPr>
        </p:nvSpPr>
        <p:spPr>
          <a:xfrm>
            <a:off x="6473013" y="3194750"/>
            <a:ext cx="1595400" cy="291600"/>
          </a:xfrm>
          <a:prstGeom prst="rect">
            <a:avLst/>
          </a:prstGeom>
        </p:spPr>
        <p:txBody>
          <a:bodyPr anchorCtr="0" anchor="t" bIns="0" lIns="0" spcFirstLastPara="1" rIns="0" wrap="square" tIns="0">
            <a:noAutofit/>
          </a:bodyPr>
          <a:lstStyle>
            <a:lvl1pPr lvl="0" algn="ctr">
              <a:spcBef>
                <a:spcPts val="0"/>
              </a:spcBef>
              <a:spcAft>
                <a:spcPts val="0"/>
              </a:spcAft>
              <a:buClr>
                <a:schemeClr val="accent5"/>
              </a:buClr>
              <a:buSzPts val="1200"/>
              <a:buFont typeface="DM Sans Medium"/>
              <a:buNone/>
              <a:defRPr sz="12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2pPr>
            <a:lvl3pPr lvl="2"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3pPr>
            <a:lvl4pPr lvl="3"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4pPr>
            <a:lvl5pPr lvl="4"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5pPr>
            <a:lvl6pPr lvl="5"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6pPr>
            <a:lvl7pPr lvl="6"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7pPr>
            <a:lvl8pPr lvl="7"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8pPr>
            <a:lvl9pPr lvl="8" algn="ctr">
              <a:spcBef>
                <a:spcPts val="0"/>
              </a:spcBef>
              <a:spcAft>
                <a:spcPts val="0"/>
              </a:spcAft>
              <a:buClr>
                <a:schemeClr val="accent5"/>
              </a:buClr>
              <a:buSzPts val="1100"/>
              <a:buFont typeface="DM Sans Medium"/>
              <a:buNone/>
              <a:defRPr>
                <a:solidFill>
                  <a:schemeClr val="accent5"/>
                </a:solidFill>
                <a:latin typeface="DM Sans Medium"/>
                <a:ea typeface="DM Sans Medium"/>
                <a:cs typeface="DM Sans Medium"/>
                <a:sym typeface="DM Sans Medium"/>
              </a:defRPr>
            </a:lvl9pPr>
          </a:lstStyle>
          <a:p/>
        </p:txBody>
      </p:sp>
      <p:sp>
        <p:nvSpPr>
          <p:cNvPr id="1767" name="Google Shape;1767;p66"/>
          <p:cNvSpPr txBox="1"/>
          <p:nvPr>
            <p:ph idx="9" type="body"/>
          </p:nvPr>
        </p:nvSpPr>
        <p:spPr>
          <a:xfrm>
            <a:off x="6473013" y="3510100"/>
            <a:ext cx="1595400" cy="5820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am Members  slide - v2">
  <p:cSld name="CUSTOM_44">
    <p:spTree>
      <p:nvGrpSpPr>
        <p:cNvPr id="1768" name="Shape 1768"/>
        <p:cNvGrpSpPr/>
        <p:nvPr/>
      </p:nvGrpSpPr>
      <p:grpSpPr>
        <a:xfrm>
          <a:off x="0" y="0"/>
          <a:ext cx="0" cy="0"/>
          <a:chOff x="0" y="0"/>
          <a:chExt cx="0" cy="0"/>
        </a:xfrm>
      </p:grpSpPr>
      <p:sp>
        <p:nvSpPr>
          <p:cNvPr id="1769" name="Google Shape;1769;p67"/>
          <p:cNvSpPr txBox="1"/>
          <p:nvPr>
            <p:ph type="title"/>
          </p:nvPr>
        </p:nvSpPr>
        <p:spPr>
          <a:xfrm>
            <a:off x="311700" y="2342700"/>
            <a:ext cx="3281700" cy="458100"/>
          </a:xfrm>
          <a:prstGeom prst="rect">
            <a:avLst/>
          </a:prstGeom>
        </p:spPr>
        <p:txBody>
          <a:bodyPr anchorCtr="0" anchor="ctr"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770" name="Google Shape;1770;p67"/>
          <p:cNvSpPr/>
          <p:nvPr/>
        </p:nvSpPr>
        <p:spPr>
          <a:xfrm>
            <a:off x="3918434" y="-18566"/>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71" name="Google Shape;1771;p67"/>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772" name="Google Shape;1772;p67"/>
          <p:cNvGrpSpPr/>
          <p:nvPr/>
        </p:nvGrpSpPr>
        <p:grpSpPr>
          <a:xfrm rot="5400000">
            <a:off x="4164913" y="48982"/>
            <a:ext cx="230579" cy="230579"/>
            <a:chOff x="458050" y="265600"/>
            <a:chExt cx="392675" cy="392675"/>
          </a:xfrm>
        </p:grpSpPr>
        <p:sp>
          <p:nvSpPr>
            <p:cNvPr id="1773" name="Google Shape;1773;p67"/>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74" name="Google Shape;1774;p67"/>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75" name="Google Shape;1775;p67"/>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76" name="Google Shape;1776;p67"/>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777" name="Google Shape;1777;p67"/>
          <p:cNvGrpSpPr/>
          <p:nvPr/>
        </p:nvGrpSpPr>
        <p:grpSpPr>
          <a:xfrm rot="5400000">
            <a:off x="3985952" y="276513"/>
            <a:ext cx="230579" cy="230579"/>
            <a:chOff x="458050" y="265600"/>
            <a:chExt cx="392675" cy="392675"/>
          </a:xfrm>
        </p:grpSpPr>
        <p:sp>
          <p:nvSpPr>
            <p:cNvPr id="1778" name="Google Shape;1778;p67"/>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79" name="Google Shape;1779;p67"/>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80" name="Google Shape;1780;p67"/>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81" name="Google Shape;1781;p67"/>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782" name="Google Shape;1782;p67"/>
          <p:cNvSpPr/>
          <p:nvPr>
            <p:ph idx="2" type="pic"/>
          </p:nvPr>
        </p:nvSpPr>
        <p:spPr>
          <a:xfrm>
            <a:off x="4973515" y="336522"/>
            <a:ext cx="903000" cy="1052100"/>
          </a:xfrm>
          <a:prstGeom prst="snip2DiagRect">
            <a:avLst>
              <a:gd fmla="val 0" name="adj1"/>
              <a:gd fmla="val 16667" name="adj2"/>
            </a:avLst>
          </a:prstGeom>
          <a:noFill/>
          <a:ln>
            <a:noFill/>
          </a:ln>
        </p:spPr>
      </p:sp>
      <p:sp>
        <p:nvSpPr>
          <p:cNvPr id="1783" name="Google Shape;1783;p67"/>
          <p:cNvSpPr txBox="1"/>
          <p:nvPr>
            <p:ph idx="1" type="subTitle"/>
          </p:nvPr>
        </p:nvSpPr>
        <p:spPr>
          <a:xfrm>
            <a:off x="6007338" y="766375"/>
            <a:ext cx="2090100" cy="291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200"/>
              <a:buFont typeface="DM Sans Medium"/>
              <a:buNone/>
              <a:defRPr sz="1200">
                <a:solidFill>
                  <a:schemeClr val="accent3"/>
                </a:solidFill>
                <a:latin typeface="DM Sans Medium"/>
                <a:ea typeface="DM Sans Medium"/>
                <a:cs typeface="DM Sans Medium"/>
                <a:sym typeface="DM Sans Medium"/>
              </a:defRPr>
            </a:lvl1pPr>
            <a:lvl2pPr lvl="1">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2pPr>
            <a:lvl3pPr lvl="2">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3pPr>
            <a:lvl4pPr lvl="3">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4pPr>
            <a:lvl5pPr lvl="4">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5pPr>
            <a:lvl6pPr lvl="5">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6pPr>
            <a:lvl7pPr lvl="6">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7pPr>
            <a:lvl8pPr lvl="7">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8pPr>
            <a:lvl9pPr lvl="8">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9pPr>
          </a:lstStyle>
          <a:p/>
        </p:txBody>
      </p:sp>
      <p:sp>
        <p:nvSpPr>
          <p:cNvPr id="1784" name="Google Shape;1784;p67"/>
          <p:cNvSpPr txBox="1"/>
          <p:nvPr>
            <p:ph idx="3" type="body"/>
          </p:nvPr>
        </p:nvSpPr>
        <p:spPr>
          <a:xfrm>
            <a:off x="6007338" y="1157929"/>
            <a:ext cx="20901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785" name="Google Shape;1785;p67"/>
          <p:cNvSpPr/>
          <p:nvPr>
            <p:ph idx="4" type="pic"/>
          </p:nvPr>
        </p:nvSpPr>
        <p:spPr>
          <a:xfrm>
            <a:off x="4973502" y="2040772"/>
            <a:ext cx="903000" cy="1052100"/>
          </a:xfrm>
          <a:prstGeom prst="snip2DiagRect">
            <a:avLst>
              <a:gd fmla="val 0" name="adj1"/>
              <a:gd fmla="val 16667" name="adj2"/>
            </a:avLst>
          </a:prstGeom>
          <a:noFill/>
          <a:ln>
            <a:noFill/>
          </a:ln>
        </p:spPr>
      </p:sp>
      <p:sp>
        <p:nvSpPr>
          <p:cNvPr id="1786" name="Google Shape;1786;p67"/>
          <p:cNvSpPr txBox="1"/>
          <p:nvPr>
            <p:ph idx="5" type="subTitle"/>
          </p:nvPr>
        </p:nvSpPr>
        <p:spPr>
          <a:xfrm>
            <a:off x="6007325" y="2470625"/>
            <a:ext cx="2090100" cy="291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200"/>
              <a:buFont typeface="DM Sans Medium"/>
              <a:buNone/>
              <a:defRPr sz="1200">
                <a:solidFill>
                  <a:schemeClr val="accent3"/>
                </a:solidFill>
                <a:latin typeface="DM Sans Medium"/>
                <a:ea typeface="DM Sans Medium"/>
                <a:cs typeface="DM Sans Medium"/>
                <a:sym typeface="DM Sans Medium"/>
              </a:defRPr>
            </a:lvl1pPr>
            <a:lvl2pPr lvl="1">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2pPr>
            <a:lvl3pPr lvl="2">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3pPr>
            <a:lvl4pPr lvl="3">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4pPr>
            <a:lvl5pPr lvl="4">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5pPr>
            <a:lvl6pPr lvl="5">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6pPr>
            <a:lvl7pPr lvl="6">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7pPr>
            <a:lvl8pPr lvl="7">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8pPr>
            <a:lvl9pPr lvl="8">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9pPr>
          </a:lstStyle>
          <a:p/>
        </p:txBody>
      </p:sp>
      <p:sp>
        <p:nvSpPr>
          <p:cNvPr id="1787" name="Google Shape;1787;p67"/>
          <p:cNvSpPr txBox="1"/>
          <p:nvPr>
            <p:ph idx="6" type="body"/>
          </p:nvPr>
        </p:nvSpPr>
        <p:spPr>
          <a:xfrm>
            <a:off x="6007325" y="2862179"/>
            <a:ext cx="20901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788" name="Google Shape;1788;p67"/>
          <p:cNvSpPr/>
          <p:nvPr>
            <p:ph idx="7" type="pic"/>
          </p:nvPr>
        </p:nvSpPr>
        <p:spPr>
          <a:xfrm>
            <a:off x="4973515" y="3745022"/>
            <a:ext cx="903000" cy="1052100"/>
          </a:xfrm>
          <a:prstGeom prst="snip2DiagRect">
            <a:avLst>
              <a:gd fmla="val 0" name="adj1"/>
              <a:gd fmla="val 16667" name="adj2"/>
            </a:avLst>
          </a:prstGeom>
          <a:noFill/>
          <a:ln>
            <a:noFill/>
          </a:ln>
        </p:spPr>
      </p:sp>
      <p:sp>
        <p:nvSpPr>
          <p:cNvPr id="1789" name="Google Shape;1789;p67"/>
          <p:cNvSpPr txBox="1"/>
          <p:nvPr>
            <p:ph idx="8" type="subTitle"/>
          </p:nvPr>
        </p:nvSpPr>
        <p:spPr>
          <a:xfrm>
            <a:off x="6007338" y="4174875"/>
            <a:ext cx="2090100" cy="291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200"/>
              <a:buFont typeface="DM Sans Medium"/>
              <a:buNone/>
              <a:defRPr sz="1200">
                <a:solidFill>
                  <a:schemeClr val="accent3"/>
                </a:solidFill>
                <a:latin typeface="DM Sans Medium"/>
                <a:ea typeface="DM Sans Medium"/>
                <a:cs typeface="DM Sans Medium"/>
                <a:sym typeface="DM Sans Medium"/>
              </a:defRPr>
            </a:lvl1pPr>
            <a:lvl2pPr lvl="1">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2pPr>
            <a:lvl3pPr lvl="2">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3pPr>
            <a:lvl4pPr lvl="3">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4pPr>
            <a:lvl5pPr lvl="4">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5pPr>
            <a:lvl6pPr lvl="5">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6pPr>
            <a:lvl7pPr lvl="6">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7pPr>
            <a:lvl8pPr lvl="7">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8pPr>
            <a:lvl9pPr lvl="8">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9pPr>
          </a:lstStyle>
          <a:p/>
        </p:txBody>
      </p:sp>
      <p:sp>
        <p:nvSpPr>
          <p:cNvPr id="1790" name="Google Shape;1790;p67"/>
          <p:cNvSpPr txBox="1"/>
          <p:nvPr>
            <p:ph idx="9" type="body"/>
          </p:nvPr>
        </p:nvSpPr>
        <p:spPr>
          <a:xfrm>
            <a:off x="6007338" y="4566429"/>
            <a:ext cx="20901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am Members  slide - v3">
  <p:cSld name="CUSTOM_45">
    <p:bg>
      <p:bgPr>
        <a:solidFill>
          <a:schemeClr val="accent5"/>
        </a:solidFill>
      </p:bgPr>
    </p:bg>
    <p:spTree>
      <p:nvGrpSpPr>
        <p:cNvPr id="1791" name="Shape 1791"/>
        <p:cNvGrpSpPr/>
        <p:nvPr/>
      </p:nvGrpSpPr>
      <p:grpSpPr>
        <a:xfrm>
          <a:off x="0" y="0"/>
          <a:ext cx="0" cy="0"/>
          <a:chOff x="0" y="0"/>
          <a:chExt cx="0" cy="0"/>
        </a:xfrm>
      </p:grpSpPr>
      <p:sp>
        <p:nvSpPr>
          <p:cNvPr id="1792" name="Google Shape;1792;p68"/>
          <p:cNvSpPr txBox="1"/>
          <p:nvPr>
            <p:ph type="title"/>
          </p:nvPr>
        </p:nvSpPr>
        <p:spPr>
          <a:xfrm>
            <a:off x="311700" y="269946"/>
            <a:ext cx="8520600" cy="4581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793" name="Google Shape;1793;p68"/>
          <p:cNvSpPr/>
          <p:nvPr/>
        </p:nvSpPr>
        <p:spPr>
          <a:xfrm>
            <a:off x="0" y="2609850"/>
            <a:ext cx="9144000" cy="253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4" name="Google Shape;1794;p68"/>
          <p:cNvSpPr/>
          <p:nvPr>
            <p:ph idx="2" type="pic"/>
          </p:nvPr>
        </p:nvSpPr>
        <p:spPr>
          <a:xfrm>
            <a:off x="1075563" y="1233375"/>
            <a:ext cx="1595400" cy="1858800"/>
          </a:xfrm>
          <a:prstGeom prst="snip2DiagRect">
            <a:avLst>
              <a:gd fmla="val 0" name="adj1"/>
              <a:gd fmla="val 16667" name="adj2"/>
            </a:avLst>
          </a:prstGeom>
          <a:noFill/>
          <a:ln>
            <a:noFill/>
          </a:ln>
        </p:spPr>
      </p:sp>
      <p:sp>
        <p:nvSpPr>
          <p:cNvPr id="1795" name="Google Shape;1795;p68"/>
          <p:cNvSpPr txBox="1"/>
          <p:nvPr>
            <p:ph idx="1" type="subTitle"/>
          </p:nvPr>
        </p:nvSpPr>
        <p:spPr>
          <a:xfrm>
            <a:off x="1075563" y="3194750"/>
            <a:ext cx="1595400" cy="2916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1200"/>
              <a:buFont typeface="DM Sans Medium"/>
              <a:buNone/>
              <a:defRPr sz="1200">
                <a:solidFill>
                  <a:schemeClr val="accent6"/>
                </a:solidFill>
                <a:latin typeface="DM Sans Medium"/>
                <a:ea typeface="DM Sans Medium"/>
                <a:cs typeface="DM Sans Medium"/>
                <a:sym typeface="DM Sans Medium"/>
              </a:defRPr>
            </a:lvl1pPr>
            <a:lvl2pPr lvl="1"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796" name="Google Shape;1796;p68"/>
          <p:cNvSpPr txBox="1"/>
          <p:nvPr>
            <p:ph idx="3" type="body"/>
          </p:nvPr>
        </p:nvSpPr>
        <p:spPr>
          <a:xfrm>
            <a:off x="1075563" y="3510100"/>
            <a:ext cx="1595400" cy="582000"/>
          </a:xfrm>
          <a:prstGeom prst="rect">
            <a:avLst/>
          </a:prstGeom>
        </p:spPr>
        <p:txBody>
          <a:bodyPr anchorCtr="0" anchor="t"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sp>
        <p:nvSpPr>
          <p:cNvPr id="1797" name="Google Shape;1797;p68"/>
          <p:cNvSpPr/>
          <p:nvPr>
            <p:ph idx="4" type="pic"/>
          </p:nvPr>
        </p:nvSpPr>
        <p:spPr>
          <a:xfrm>
            <a:off x="3730438" y="1233375"/>
            <a:ext cx="1595400" cy="1858800"/>
          </a:xfrm>
          <a:prstGeom prst="snip2DiagRect">
            <a:avLst>
              <a:gd fmla="val 0" name="adj1"/>
              <a:gd fmla="val 16667" name="adj2"/>
            </a:avLst>
          </a:prstGeom>
          <a:noFill/>
          <a:ln>
            <a:noFill/>
          </a:ln>
        </p:spPr>
      </p:sp>
      <p:sp>
        <p:nvSpPr>
          <p:cNvPr id="1798" name="Google Shape;1798;p68"/>
          <p:cNvSpPr txBox="1"/>
          <p:nvPr>
            <p:ph idx="5" type="subTitle"/>
          </p:nvPr>
        </p:nvSpPr>
        <p:spPr>
          <a:xfrm>
            <a:off x="3730438" y="3194750"/>
            <a:ext cx="1595400" cy="2916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1200"/>
              <a:buFont typeface="DM Sans Medium"/>
              <a:buNone/>
              <a:defRPr sz="1200">
                <a:solidFill>
                  <a:schemeClr val="accent6"/>
                </a:solidFill>
                <a:latin typeface="DM Sans Medium"/>
                <a:ea typeface="DM Sans Medium"/>
                <a:cs typeface="DM Sans Medium"/>
                <a:sym typeface="DM Sans Medium"/>
              </a:defRPr>
            </a:lvl1pPr>
            <a:lvl2pPr lvl="1"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799" name="Google Shape;1799;p68"/>
          <p:cNvSpPr txBox="1"/>
          <p:nvPr>
            <p:ph idx="6" type="body"/>
          </p:nvPr>
        </p:nvSpPr>
        <p:spPr>
          <a:xfrm>
            <a:off x="3730438" y="3510100"/>
            <a:ext cx="1595400" cy="582000"/>
          </a:xfrm>
          <a:prstGeom prst="rect">
            <a:avLst/>
          </a:prstGeom>
        </p:spPr>
        <p:txBody>
          <a:bodyPr anchorCtr="0" anchor="t"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sp>
        <p:nvSpPr>
          <p:cNvPr id="1800" name="Google Shape;1800;p68"/>
          <p:cNvSpPr/>
          <p:nvPr>
            <p:ph idx="7" type="pic"/>
          </p:nvPr>
        </p:nvSpPr>
        <p:spPr>
          <a:xfrm>
            <a:off x="6473013" y="1233375"/>
            <a:ext cx="1595400" cy="1858800"/>
          </a:xfrm>
          <a:prstGeom prst="snip2DiagRect">
            <a:avLst>
              <a:gd fmla="val 0" name="adj1"/>
              <a:gd fmla="val 16667" name="adj2"/>
            </a:avLst>
          </a:prstGeom>
          <a:noFill/>
          <a:ln>
            <a:noFill/>
          </a:ln>
        </p:spPr>
      </p:sp>
      <p:sp>
        <p:nvSpPr>
          <p:cNvPr id="1801" name="Google Shape;1801;p68"/>
          <p:cNvSpPr txBox="1"/>
          <p:nvPr>
            <p:ph idx="8" type="subTitle"/>
          </p:nvPr>
        </p:nvSpPr>
        <p:spPr>
          <a:xfrm>
            <a:off x="6473013" y="3194750"/>
            <a:ext cx="1595400" cy="2916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1200"/>
              <a:buFont typeface="DM Sans Medium"/>
              <a:buNone/>
              <a:defRPr sz="1200">
                <a:solidFill>
                  <a:schemeClr val="accent6"/>
                </a:solidFill>
                <a:latin typeface="DM Sans Medium"/>
                <a:ea typeface="DM Sans Medium"/>
                <a:cs typeface="DM Sans Medium"/>
                <a:sym typeface="DM Sans Medium"/>
              </a:defRPr>
            </a:lvl1pPr>
            <a:lvl2pPr lvl="1"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802" name="Google Shape;1802;p68"/>
          <p:cNvSpPr txBox="1"/>
          <p:nvPr>
            <p:ph idx="9" type="body"/>
          </p:nvPr>
        </p:nvSpPr>
        <p:spPr>
          <a:xfrm>
            <a:off x="6473013" y="3510100"/>
            <a:ext cx="1595400" cy="582000"/>
          </a:xfrm>
          <a:prstGeom prst="rect">
            <a:avLst/>
          </a:prstGeom>
        </p:spPr>
        <p:txBody>
          <a:bodyPr anchorCtr="0" anchor="t"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grpSp>
        <p:nvGrpSpPr>
          <p:cNvPr id="1803" name="Google Shape;1803;p68"/>
          <p:cNvGrpSpPr/>
          <p:nvPr/>
        </p:nvGrpSpPr>
        <p:grpSpPr>
          <a:xfrm>
            <a:off x="7939157" y="-559388"/>
            <a:ext cx="1572280" cy="1572280"/>
            <a:chOff x="987244" y="313753"/>
            <a:chExt cx="555321" cy="555321"/>
          </a:xfrm>
        </p:grpSpPr>
        <p:grpSp>
          <p:nvGrpSpPr>
            <p:cNvPr id="1804" name="Google Shape;1804;p68"/>
            <p:cNvGrpSpPr/>
            <p:nvPr/>
          </p:nvGrpSpPr>
          <p:grpSpPr>
            <a:xfrm>
              <a:off x="1068575" y="395075"/>
              <a:ext cx="392675" cy="392675"/>
              <a:chOff x="458050" y="265600"/>
              <a:chExt cx="392675" cy="392675"/>
            </a:xfrm>
          </p:grpSpPr>
          <p:sp>
            <p:nvSpPr>
              <p:cNvPr id="1805" name="Google Shape;1805;p68"/>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06" name="Google Shape;1806;p68"/>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07" name="Google Shape;1807;p68"/>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08" name="Google Shape;1808;p68"/>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809" name="Google Shape;1809;p68"/>
            <p:cNvGrpSpPr/>
            <p:nvPr/>
          </p:nvGrpSpPr>
          <p:grpSpPr>
            <a:xfrm rot="-2700000">
              <a:off x="1068569" y="395078"/>
              <a:ext cx="392671" cy="392671"/>
              <a:chOff x="458050" y="265600"/>
              <a:chExt cx="392675" cy="392675"/>
            </a:xfrm>
          </p:grpSpPr>
          <p:sp>
            <p:nvSpPr>
              <p:cNvPr id="1810" name="Google Shape;1810;p68"/>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11" name="Google Shape;1811;p68"/>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12" name="Google Shape;1812;p68"/>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13" name="Google Shape;1813;p68"/>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814" name="Google Shape;1814;p68"/>
          <p:cNvSpPr/>
          <p:nvPr/>
        </p:nvSpPr>
        <p:spPr>
          <a:xfrm>
            <a:off x="-499424" y="4544299"/>
            <a:ext cx="1132200" cy="1132200"/>
          </a:xfrm>
          <a:prstGeom prst="donut">
            <a:avLst>
              <a:gd fmla="val 17041" name="adj"/>
            </a:avLst>
          </a:prstGeom>
          <a:noFill/>
          <a:ln cap="flat" cmpd="sng" w="38100">
            <a:solidFill>
              <a:schemeClr val="accent6"/>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am Members  slide - v2">
  <p:cSld name="CUSTOM_46">
    <p:bg>
      <p:bgPr>
        <a:solidFill>
          <a:schemeClr val="accent1"/>
        </a:solidFill>
      </p:bgPr>
    </p:bg>
    <p:spTree>
      <p:nvGrpSpPr>
        <p:cNvPr id="1815" name="Shape 1815"/>
        <p:cNvGrpSpPr/>
        <p:nvPr/>
      </p:nvGrpSpPr>
      <p:grpSpPr>
        <a:xfrm>
          <a:off x="0" y="0"/>
          <a:ext cx="0" cy="0"/>
          <a:chOff x="0" y="0"/>
          <a:chExt cx="0" cy="0"/>
        </a:xfrm>
      </p:grpSpPr>
      <p:sp>
        <p:nvSpPr>
          <p:cNvPr id="1816" name="Google Shape;1816;p69"/>
          <p:cNvSpPr txBox="1"/>
          <p:nvPr>
            <p:ph type="title"/>
          </p:nvPr>
        </p:nvSpPr>
        <p:spPr>
          <a:xfrm>
            <a:off x="311700" y="269950"/>
            <a:ext cx="7448400" cy="458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sp>
        <p:nvSpPr>
          <p:cNvPr id="1817" name="Google Shape;1817;p69"/>
          <p:cNvSpPr/>
          <p:nvPr>
            <p:ph idx="2" type="pic"/>
          </p:nvPr>
        </p:nvSpPr>
        <p:spPr>
          <a:xfrm>
            <a:off x="311690" y="1358297"/>
            <a:ext cx="903000" cy="1052100"/>
          </a:xfrm>
          <a:prstGeom prst="snip2DiagRect">
            <a:avLst>
              <a:gd fmla="val 0" name="adj1"/>
              <a:gd fmla="val 16667" name="adj2"/>
            </a:avLst>
          </a:prstGeom>
          <a:noFill/>
          <a:ln>
            <a:noFill/>
          </a:ln>
        </p:spPr>
      </p:sp>
      <p:sp>
        <p:nvSpPr>
          <p:cNvPr id="1818" name="Google Shape;1818;p69"/>
          <p:cNvSpPr txBox="1"/>
          <p:nvPr>
            <p:ph idx="1" type="subTitle"/>
          </p:nvPr>
        </p:nvSpPr>
        <p:spPr>
          <a:xfrm>
            <a:off x="1345513" y="1788150"/>
            <a:ext cx="2090100" cy="291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200"/>
              <a:buFont typeface="DM Sans Medium"/>
              <a:buNone/>
              <a:defRPr sz="1200">
                <a:solidFill>
                  <a:schemeClr val="accent3"/>
                </a:solidFill>
                <a:latin typeface="DM Sans Medium"/>
                <a:ea typeface="DM Sans Medium"/>
                <a:cs typeface="DM Sans Medium"/>
                <a:sym typeface="DM Sans Medium"/>
              </a:defRPr>
            </a:lvl1pPr>
            <a:lvl2pPr lvl="1">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2pPr>
            <a:lvl3pPr lvl="2">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3pPr>
            <a:lvl4pPr lvl="3">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4pPr>
            <a:lvl5pPr lvl="4">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5pPr>
            <a:lvl6pPr lvl="5">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6pPr>
            <a:lvl7pPr lvl="6">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7pPr>
            <a:lvl8pPr lvl="7">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8pPr>
            <a:lvl9pPr lvl="8">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9pPr>
          </a:lstStyle>
          <a:p/>
        </p:txBody>
      </p:sp>
      <p:sp>
        <p:nvSpPr>
          <p:cNvPr id="1819" name="Google Shape;1819;p69"/>
          <p:cNvSpPr txBox="1"/>
          <p:nvPr>
            <p:ph idx="3" type="body"/>
          </p:nvPr>
        </p:nvSpPr>
        <p:spPr>
          <a:xfrm>
            <a:off x="1345513" y="2179704"/>
            <a:ext cx="20901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820" name="Google Shape;1820;p69"/>
          <p:cNvSpPr/>
          <p:nvPr>
            <p:ph idx="4" type="pic"/>
          </p:nvPr>
        </p:nvSpPr>
        <p:spPr>
          <a:xfrm>
            <a:off x="4074940" y="1358297"/>
            <a:ext cx="903000" cy="1052100"/>
          </a:xfrm>
          <a:prstGeom prst="snip2DiagRect">
            <a:avLst>
              <a:gd fmla="val 0" name="adj1"/>
              <a:gd fmla="val 16667" name="adj2"/>
            </a:avLst>
          </a:prstGeom>
          <a:noFill/>
          <a:ln>
            <a:noFill/>
          </a:ln>
        </p:spPr>
      </p:sp>
      <p:sp>
        <p:nvSpPr>
          <p:cNvPr id="1821" name="Google Shape;1821;p69"/>
          <p:cNvSpPr txBox="1"/>
          <p:nvPr>
            <p:ph idx="5" type="subTitle"/>
          </p:nvPr>
        </p:nvSpPr>
        <p:spPr>
          <a:xfrm>
            <a:off x="5108763" y="1788150"/>
            <a:ext cx="2090100" cy="291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200"/>
              <a:buFont typeface="DM Sans Medium"/>
              <a:buNone/>
              <a:defRPr sz="1200">
                <a:solidFill>
                  <a:schemeClr val="accent3"/>
                </a:solidFill>
                <a:latin typeface="DM Sans Medium"/>
                <a:ea typeface="DM Sans Medium"/>
                <a:cs typeface="DM Sans Medium"/>
                <a:sym typeface="DM Sans Medium"/>
              </a:defRPr>
            </a:lvl1pPr>
            <a:lvl2pPr lvl="1">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2pPr>
            <a:lvl3pPr lvl="2">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3pPr>
            <a:lvl4pPr lvl="3">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4pPr>
            <a:lvl5pPr lvl="4">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5pPr>
            <a:lvl6pPr lvl="5">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6pPr>
            <a:lvl7pPr lvl="6">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7pPr>
            <a:lvl8pPr lvl="7">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8pPr>
            <a:lvl9pPr lvl="8">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9pPr>
          </a:lstStyle>
          <a:p/>
        </p:txBody>
      </p:sp>
      <p:sp>
        <p:nvSpPr>
          <p:cNvPr id="1822" name="Google Shape;1822;p69"/>
          <p:cNvSpPr txBox="1"/>
          <p:nvPr>
            <p:ph idx="6" type="body"/>
          </p:nvPr>
        </p:nvSpPr>
        <p:spPr>
          <a:xfrm>
            <a:off x="5108763" y="2179704"/>
            <a:ext cx="20901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823" name="Google Shape;1823;p69"/>
          <p:cNvSpPr/>
          <p:nvPr>
            <p:ph idx="7" type="pic"/>
          </p:nvPr>
        </p:nvSpPr>
        <p:spPr>
          <a:xfrm>
            <a:off x="314677" y="3086647"/>
            <a:ext cx="903000" cy="1052100"/>
          </a:xfrm>
          <a:prstGeom prst="snip2DiagRect">
            <a:avLst>
              <a:gd fmla="val 0" name="adj1"/>
              <a:gd fmla="val 16667" name="adj2"/>
            </a:avLst>
          </a:prstGeom>
          <a:noFill/>
          <a:ln>
            <a:noFill/>
          </a:ln>
        </p:spPr>
      </p:sp>
      <p:sp>
        <p:nvSpPr>
          <p:cNvPr id="1824" name="Google Shape;1824;p69"/>
          <p:cNvSpPr txBox="1"/>
          <p:nvPr>
            <p:ph idx="8" type="subTitle"/>
          </p:nvPr>
        </p:nvSpPr>
        <p:spPr>
          <a:xfrm>
            <a:off x="1348500" y="3516500"/>
            <a:ext cx="2090100" cy="291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200"/>
              <a:buFont typeface="DM Sans Medium"/>
              <a:buNone/>
              <a:defRPr sz="1200">
                <a:solidFill>
                  <a:schemeClr val="accent3"/>
                </a:solidFill>
                <a:latin typeface="DM Sans Medium"/>
                <a:ea typeface="DM Sans Medium"/>
                <a:cs typeface="DM Sans Medium"/>
                <a:sym typeface="DM Sans Medium"/>
              </a:defRPr>
            </a:lvl1pPr>
            <a:lvl2pPr lvl="1">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2pPr>
            <a:lvl3pPr lvl="2">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3pPr>
            <a:lvl4pPr lvl="3">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4pPr>
            <a:lvl5pPr lvl="4">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5pPr>
            <a:lvl6pPr lvl="5">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6pPr>
            <a:lvl7pPr lvl="6">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7pPr>
            <a:lvl8pPr lvl="7">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8pPr>
            <a:lvl9pPr lvl="8">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9pPr>
          </a:lstStyle>
          <a:p/>
        </p:txBody>
      </p:sp>
      <p:sp>
        <p:nvSpPr>
          <p:cNvPr id="1825" name="Google Shape;1825;p69"/>
          <p:cNvSpPr txBox="1"/>
          <p:nvPr>
            <p:ph idx="9" type="body"/>
          </p:nvPr>
        </p:nvSpPr>
        <p:spPr>
          <a:xfrm>
            <a:off x="1348500" y="3908054"/>
            <a:ext cx="20901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826" name="Google Shape;1826;p69"/>
          <p:cNvSpPr/>
          <p:nvPr>
            <p:ph idx="13" type="pic"/>
          </p:nvPr>
        </p:nvSpPr>
        <p:spPr>
          <a:xfrm>
            <a:off x="4077927" y="3086647"/>
            <a:ext cx="903000" cy="1052100"/>
          </a:xfrm>
          <a:prstGeom prst="snip2DiagRect">
            <a:avLst>
              <a:gd fmla="val 0" name="adj1"/>
              <a:gd fmla="val 16667" name="adj2"/>
            </a:avLst>
          </a:prstGeom>
          <a:noFill/>
          <a:ln>
            <a:noFill/>
          </a:ln>
        </p:spPr>
      </p:sp>
      <p:sp>
        <p:nvSpPr>
          <p:cNvPr id="1827" name="Google Shape;1827;p69"/>
          <p:cNvSpPr txBox="1"/>
          <p:nvPr>
            <p:ph idx="14" type="subTitle"/>
          </p:nvPr>
        </p:nvSpPr>
        <p:spPr>
          <a:xfrm>
            <a:off x="5111750" y="3516500"/>
            <a:ext cx="2090100" cy="2916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200"/>
              <a:buFont typeface="DM Sans Medium"/>
              <a:buNone/>
              <a:defRPr sz="1200">
                <a:solidFill>
                  <a:schemeClr val="accent3"/>
                </a:solidFill>
                <a:latin typeface="DM Sans Medium"/>
                <a:ea typeface="DM Sans Medium"/>
                <a:cs typeface="DM Sans Medium"/>
                <a:sym typeface="DM Sans Medium"/>
              </a:defRPr>
            </a:lvl1pPr>
            <a:lvl2pPr lvl="1">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2pPr>
            <a:lvl3pPr lvl="2">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3pPr>
            <a:lvl4pPr lvl="3">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4pPr>
            <a:lvl5pPr lvl="4">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5pPr>
            <a:lvl6pPr lvl="5">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6pPr>
            <a:lvl7pPr lvl="6">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7pPr>
            <a:lvl8pPr lvl="7">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8pPr>
            <a:lvl9pPr lvl="8">
              <a:spcBef>
                <a:spcPts val="0"/>
              </a:spcBef>
              <a:spcAft>
                <a:spcPts val="0"/>
              </a:spcAft>
              <a:buClr>
                <a:schemeClr val="accent3"/>
              </a:buClr>
              <a:buSzPts val="1100"/>
              <a:buFont typeface="DM Sans Medium"/>
              <a:buNone/>
              <a:defRPr>
                <a:solidFill>
                  <a:schemeClr val="accent3"/>
                </a:solidFill>
                <a:latin typeface="DM Sans Medium"/>
                <a:ea typeface="DM Sans Medium"/>
                <a:cs typeface="DM Sans Medium"/>
                <a:sym typeface="DM Sans Medium"/>
              </a:defRPr>
            </a:lvl9pPr>
          </a:lstStyle>
          <a:p/>
        </p:txBody>
      </p:sp>
      <p:sp>
        <p:nvSpPr>
          <p:cNvPr id="1828" name="Google Shape;1828;p69"/>
          <p:cNvSpPr txBox="1"/>
          <p:nvPr>
            <p:ph idx="15" type="body"/>
          </p:nvPr>
        </p:nvSpPr>
        <p:spPr>
          <a:xfrm>
            <a:off x="5111750" y="3908054"/>
            <a:ext cx="20901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829" name="Google Shape;1829;p69"/>
          <p:cNvSpPr/>
          <p:nvPr/>
        </p:nvSpPr>
        <p:spPr>
          <a:xfrm>
            <a:off x="8572475" y="-3575"/>
            <a:ext cx="652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830" name="Google Shape;1830;p69"/>
          <p:cNvGrpSpPr/>
          <p:nvPr/>
        </p:nvGrpSpPr>
        <p:grpSpPr>
          <a:xfrm>
            <a:off x="7760105" y="-840619"/>
            <a:ext cx="2277538" cy="2277538"/>
            <a:chOff x="987244" y="313753"/>
            <a:chExt cx="555321" cy="555321"/>
          </a:xfrm>
        </p:grpSpPr>
        <p:grpSp>
          <p:nvGrpSpPr>
            <p:cNvPr id="1831" name="Google Shape;1831;p69"/>
            <p:cNvGrpSpPr/>
            <p:nvPr/>
          </p:nvGrpSpPr>
          <p:grpSpPr>
            <a:xfrm>
              <a:off x="1068575" y="395075"/>
              <a:ext cx="392675" cy="392675"/>
              <a:chOff x="458050" y="265600"/>
              <a:chExt cx="392675" cy="392675"/>
            </a:xfrm>
          </p:grpSpPr>
          <p:sp>
            <p:nvSpPr>
              <p:cNvPr id="1832" name="Google Shape;1832;p6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33" name="Google Shape;1833;p6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34" name="Google Shape;1834;p6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35" name="Google Shape;1835;p6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836" name="Google Shape;1836;p69"/>
            <p:cNvGrpSpPr/>
            <p:nvPr/>
          </p:nvGrpSpPr>
          <p:grpSpPr>
            <a:xfrm rot="-2700000">
              <a:off x="1068569" y="395078"/>
              <a:ext cx="392671" cy="392671"/>
              <a:chOff x="458050" y="265600"/>
              <a:chExt cx="392675" cy="392675"/>
            </a:xfrm>
          </p:grpSpPr>
          <p:sp>
            <p:nvSpPr>
              <p:cNvPr id="1837" name="Google Shape;1837;p6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38" name="Google Shape;1838;p6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39" name="Google Shape;1839;p6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40" name="Google Shape;1840;p6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am Members  slide - v3">
  <p:cSld name="CUSTOM_47">
    <p:bg>
      <p:bgPr>
        <a:solidFill>
          <a:schemeClr val="accent5"/>
        </a:solidFill>
      </p:bgPr>
    </p:bg>
    <p:spTree>
      <p:nvGrpSpPr>
        <p:cNvPr id="1841" name="Shape 1841"/>
        <p:cNvGrpSpPr/>
        <p:nvPr/>
      </p:nvGrpSpPr>
      <p:grpSpPr>
        <a:xfrm>
          <a:off x="0" y="0"/>
          <a:ext cx="0" cy="0"/>
          <a:chOff x="0" y="0"/>
          <a:chExt cx="0" cy="0"/>
        </a:xfrm>
      </p:grpSpPr>
      <p:sp>
        <p:nvSpPr>
          <p:cNvPr id="1842" name="Google Shape;1842;p70"/>
          <p:cNvSpPr txBox="1"/>
          <p:nvPr>
            <p:ph type="title"/>
          </p:nvPr>
        </p:nvSpPr>
        <p:spPr>
          <a:xfrm>
            <a:off x="311700" y="269946"/>
            <a:ext cx="8520600" cy="4581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sp>
        <p:nvSpPr>
          <p:cNvPr id="1843" name="Google Shape;1843;p70"/>
          <p:cNvSpPr/>
          <p:nvPr/>
        </p:nvSpPr>
        <p:spPr>
          <a:xfrm>
            <a:off x="0" y="2609850"/>
            <a:ext cx="9144000" cy="253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844" name="Google Shape;1844;p70"/>
          <p:cNvGrpSpPr/>
          <p:nvPr/>
        </p:nvGrpSpPr>
        <p:grpSpPr>
          <a:xfrm>
            <a:off x="7939157" y="-559388"/>
            <a:ext cx="1572280" cy="1572280"/>
            <a:chOff x="987244" y="313753"/>
            <a:chExt cx="555321" cy="555321"/>
          </a:xfrm>
        </p:grpSpPr>
        <p:grpSp>
          <p:nvGrpSpPr>
            <p:cNvPr id="1845" name="Google Shape;1845;p70"/>
            <p:cNvGrpSpPr/>
            <p:nvPr/>
          </p:nvGrpSpPr>
          <p:grpSpPr>
            <a:xfrm>
              <a:off x="1068575" y="395075"/>
              <a:ext cx="392675" cy="392675"/>
              <a:chOff x="458050" y="265600"/>
              <a:chExt cx="392675" cy="392675"/>
            </a:xfrm>
          </p:grpSpPr>
          <p:sp>
            <p:nvSpPr>
              <p:cNvPr id="1846" name="Google Shape;1846;p70"/>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47" name="Google Shape;1847;p70"/>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48" name="Google Shape;1848;p70"/>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49" name="Google Shape;1849;p70"/>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850" name="Google Shape;1850;p70"/>
            <p:cNvGrpSpPr/>
            <p:nvPr/>
          </p:nvGrpSpPr>
          <p:grpSpPr>
            <a:xfrm rot="-2700000">
              <a:off x="1068569" y="395078"/>
              <a:ext cx="392671" cy="392671"/>
              <a:chOff x="458050" y="265600"/>
              <a:chExt cx="392675" cy="392675"/>
            </a:xfrm>
          </p:grpSpPr>
          <p:sp>
            <p:nvSpPr>
              <p:cNvPr id="1851" name="Google Shape;1851;p70"/>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52" name="Google Shape;1852;p70"/>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53" name="Google Shape;1853;p70"/>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54" name="Google Shape;1854;p70"/>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855" name="Google Shape;1855;p70"/>
          <p:cNvSpPr/>
          <p:nvPr/>
        </p:nvSpPr>
        <p:spPr>
          <a:xfrm>
            <a:off x="-499424" y="4544299"/>
            <a:ext cx="1132200" cy="1132200"/>
          </a:xfrm>
          <a:prstGeom prst="donut">
            <a:avLst>
              <a:gd fmla="val 17041" name="adj"/>
            </a:avLst>
          </a:prstGeom>
          <a:noFill/>
          <a:ln cap="flat" cmpd="sng" w="38100">
            <a:solidFill>
              <a:schemeClr val="accent6"/>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56" name="Google Shape;1856;p70"/>
          <p:cNvSpPr/>
          <p:nvPr>
            <p:ph idx="2" type="pic"/>
          </p:nvPr>
        </p:nvSpPr>
        <p:spPr>
          <a:xfrm>
            <a:off x="565524" y="1385775"/>
            <a:ext cx="1500300" cy="1692300"/>
          </a:xfrm>
          <a:prstGeom prst="snip2DiagRect">
            <a:avLst>
              <a:gd fmla="val 0" name="adj1"/>
              <a:gd fmla="val 16667" name="adj2"/>
            </a:avLst>
          </a:prstGeom>
          <a:noFill/>
          <a:ln>
            <a:noFill/>
          </a:ln>
        </p:spPr>
      </p:sp>
      <p:sp>
        <p:nvSpPr>
          <p:cNvPr id="1857" name="Google Shape;1857;p70"/>
          <p:cNvSpPr txBox="1"/>
          <p:nvPr>
            <p:ph idx="1" type="subTitle"/>
          </p:nvPr>
        </p:nvSpPr>
        <p:spPr>
          <a:xfrm>
            <a:off x="565524" y="3171357"/>
            <a:ext cx="1500300" cy="2655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1200"/>
              <a:buFont typeface="DM Sans Medium"/>
              <a:buNone/>
              <a:defRPr sz="1200">
                <a:solidFill>
                  <a:schemeClr val="accent6"/>
                </a:solidFill>
                <a:latin typeface="DM Sans Medium"/>
                <a:ea typeface="DM Sans Medium"/>
                <a:cs typeface="DM Sans Medium"/>
                <a:sym typeface="DM Sans Medium"/>
              </a:defRPr>
            </a:lvl1pPr>
            <a:lvl2pPr lvl="1"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858" name="Google Shape;1858;p70"/>
          <p:cNvSpPr txBox="1"/>
          <p:nvPr>
            <p:ph idx="3" type="body"/>
          </p:nvPr>
        </p:nvSpPr>
        <p:spPr>
          <a:xfrm>
            <a:off x="565524" y="3451613"/>
            <a:ext cx="1500300" cy="529800"/>
          </a:xfrm>
          <a:prstGeom prst="rect">
            <a:avLst/>
          </a:prstGeom>
        </p:spPr>
        <p:txBody>
          <a:bodyPr anchorCtr="0" anchor="t"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sp>
        <p:nvSpPr>
          <p:cNvPr id="1859" name="Google Shape;1859;p70"/>
          <p:cNvSpPr/>
          <p:nvPr>
            <p:ph idx="4" type="pic"/>
          </p:nvPr>
        </p:nvSpPr>
        <p:spPr>
          <a:xfrm>
            <a:off x="2744658" y="1385775"/>
            <a:ext cx="1500300" cy="1692300"/>
          </a:xfrm>
          <a:prstGeom prst="snip2DiagRect">
            <a:avLst>
              <a:gd fmla="val 0" name="adj1"/>
              <a:gd fmla="val 16667" name="adj2"/>
            </a:avLst>
          </a:prstGeom>
          <a:noFill/>
          <a:ln>
            <a:noFill/>
          </a:ln>
        </p:spPr>
      </p:sp>
      <p:sp>
        <p:nvSpPr>
          <p:cNvPr id="1860" name="Google Shape;1860;p70"/>
          <p:cNvSpPr txBox="1"/>
          <p:nvPr>
            <p:ph idx="5" type="subTitle"/>
          </p:nvPr>
        </p:nvSpPr>
        <p:spPr>
          <a:xfrm>
            <a:off x="2744658" y="3171357"/>
            <a:ext cx="1500300" cy="2655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1200"/>
              <a:buFont typeface="DM Sans Medium"/>
              <a:buNone/>
              <a:defRPr sz="1200">
                <a:solidFill>
                  <a:schemeClr val="accent6"/>
                </a:solidFill>
                <a:latin typeface="DM Sans Medium"/>
                <a:ea typeface="DM Sans Medium"/>
                <a:cs typeface="DM Sans Medium"/>
                <a:sym typeface="DM Sans Medium"/>
              </a:defRPr>
            </a:lvl1pPr>
            <a:lvl2pPr lvl="1"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861" name="Google Shape;1861;p70"/>
          <p:cNvSpPr txBox="1"/>
          <p:nvPr>
            <p:ph idx="6" type="body"/>
          </p:nvPr>
        </p:nvSpPr>
        <p:spPr>
          <a:xfrm>
            <a:off x="2744658" y="3451613"/>
            <a:ext cx="1500300" cy="529800"/>
          </a:xfrm>
          <a:prstGeom prst="rect">
            <a:avLst/>
          </a:prstGeom>
        </p:spPr>
        <p:txBody>
          <a:bodyPr anchorCtr="0" anchor="t"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sp>
        <p:nvSpPr>
          <p:cNvPr id="1862" name="Google Shape;1862;p70"/>
          <p:cNvSpPr/>
          <p:nvPr>
            <p:ph idx="7" type="pic"/>
          </p:nvPr>
        </p:nvSpPr>
        <p:spPr>
          <a:xfrm>
            <a:off x="4923791" y="1385775"/>
            <a:ext cx="1500300" cy="1692300"/>
          </a:xfrm>
          <a:prstGeom prst="snip2DiagRect">
            <a:avLst>
              <a:gd fmla="val 0" name="adj1"/>
              <a:gd fmla="val 16667" name="adj2"/>
            </a:avLst>
          </a:prstGeom>
          <a:noFill/>
          <a:ln>
            <a:noFill/>
          </a:ln>
        </p:spPr>
      </p:sp>
      <p:sp>
        <p:nvSpPr>
          <p:cNvPr id="1863" name="Google Shape;1863;p70"/>
          <p:cNvSpPr txBox="1"/>
          <p:nvPr>
            <p:ph idx="8" type="subTitle"/>
          </p:nvPr>
        </p:nvSpPr>
        <p:spPr>
          <a:xfrm>
            <a:off x="4923791" y="3171357"/>
            <a:ext cx="1500300" cy="2655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1200"/>
              <a:buFont typeface="DM Sans Medium"/>
              <a:buNone/>
              <a:defRPr sz="1200">
                <a:solidFill>
                  <a:schemeClr val="accent6"/>
                </a:solidFill>
                <a:latin typeface="DM Sans Medium"/>
                <a:ea typeface="DM Sans Medium"/>
                <a:cs typeface="DM Sans Medium"/>
                <a:sym typeface="DM Sans Medium"/>
              </a:defRPr>
            </a:lvl1pPr>
            <a:lvl2pPr lvl="1"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864" name="Google Shape;1864;p70"/>
          <p:cNvSpPr txBox="1"/>
          <p:nvPr>
            <p:ph idx="9" type="body"/>
          </p:nvPr>
        </p:nvSpPr>
        <p:spPr>
          <a:xfrm>
            <a:off x="4923791" y="3451613"/>
            <a:ext cx="1500300" cy="529800"/>
          </a:xfrm>
          <a:prstGeom prst="rect">
            <a:avLst/>
          </a:prstGeom>
        </p:spPr>
        <p:txBody>
          <a:bodyPr anchorCtr="0" anchor="t"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sp>
        <p:nvSpPr>
          <p:cNvPr id="1865" name="Google Shape;1865;p70"/>
          <p:cNvSpPr/>
          <p:nvPr>
            <p:ph idx="13" type="pic"/>
          </p:nvPr>
        </p:nvSpPr>
        <p:spPr>
          <a:xfrm>
            <a:off x="7078167" y="1385775"/>
            <a:ext cx="1500300" cy="1692300"/>
          </a:xfrm>
          <a:prstGeom prst="snip2DiagRect">
            <a:avLst>
              <a:gd fmla="val 0" name="adj1"/>
              <a:gd fmla="val 16667" name="adj2"/>
            </a:avLst>
          </a:prstGeom>
          <a:noFill/>
          <a:ln>
            <a:noFill/>
          </a:ln>
        </p:spPr>
      </p:sp>
      <p:sp>
        <p:nvSpPr>
          <p:cNvPr id="1866" name="Google Shape;1866;p70"/>
          <p:cNvSpPr txBox="1"/>
          <p:nvPr>
            <p:ph idx="14" type="subTitle"/>
          </p:nvPr>
        </p:nvSpPr>
        <p:spPr>
          <a:xfrm>
            <a:off x="7078167" y="3171357"/>
            <a:ext cx="1500300" cy="2655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1200"/>
              <a:buFont typeface="DM Sans Medium"/>
              <a:buNone/>
              <a:defRPr sz="1200">
                <a:solidFill>
                  <a:schemeClr val="accent6"/>
                </a:solidFill>
                <a:latin typeface="DM Sans Medium"/>
                <a:ea typeface="DM Sans Medium"/>
                <a:cs typeface="DM Sans Medium"/>
                <a:sym typeface="DM Sans Medium"/>
              </a:defRPr>
            </a:lvl1pPr>
            <a:lvl2pPr lvl="1"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lgn="ctr">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867" name="Google Shape;1867;p70"/>
          <p:cNvSpPr txBox="1"/>
          <p:nvPr>
            <p:ph idx="15" type="body"/>
          </p:nvPr>
        </p:nvSpPr>
        <p:spPr>
          <a:xfrm>
            <a:off x="7078167" y="3451613"/>
            <a:ext cx="1500300" cy="529800"/>
          </a:xfrm>
          <a:prstGeom prst="rect">
            <a:avLst/>
          </a:prstGeom>
        </p:spPr>
        <p:txBody>
          <a:bodyPr anchorCtr="0" anchor="t"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68" name="Shape 18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1.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69946"/>
            <a:ext cx="8520600" cy="458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000"/>
              <a:buFont typeface="Hepta Slab SemiBold"/>
              <a:buNone/>
              <a:defRPr sz="2000">
                <a:solidFill>
                  <a:schemeClr val="dk1"/>
                </a:solidFill>
                <a:latin typeface="Hepta Slab SemiBold"/>
                <a:ea typeface="Hepta Slab SemiBold"/>
                <a:cs typeface="Hepta Slab SemiBold"/>
                <a:sym typeface="Hepta Slab SemiBold"/>
              </a:defRPr>
            </a:lvl1pPr>
            <a:lvl2pPr lvl="1">
              <a:spcBef>
                <a:spcPts val="0"/>
              </a:spcBef>
              <a:spcAft>
                <a:spcPts val="0"/>
              </a:spcAft>
              <a:buClr>
                <a:schemeClr val="dk1"/>
              </a:buClr>
              <a:buSzPts val="2000"/>
              <a:buNone/>
              <a:defRPr sz="2000">
                <a:solidFill>
                  <a:schemeClr val="dk1"/>
                </a:solidFill>
              </a:defRPr>
            </a:lvl2pPr>
            <a:lvl3pPr lvl="2">
              <a:spcBef>
                <a:spcPts val="0"/>
              </a:spcBef>
              <a:spcAft>
                <a:spcPts val="0"/>
              </a:spcAft>
              <a:buClr>
                <a:schemeClr val="dk1"/>
              </a:buClr>
              <a:buSzPts val="2000"/>
              <a:buNone/>
              <a:defRPr sz="2000">
                <a:solidFill>
                  <a:schemeClr val="dk1"/>
                </a:solidFill>
              </a:defRPr>
            </a:lvl3pPr>
            <a:lvl4pPr lvl="3">
              <a:spcBef>
                <a:spcPts val="0"/>
              </a:spcBef>
              <a:spcAft>
                <a:spcPts val="0"/>
              </a:spcAft>
              <a:buClr>
                <a:schemeClr val="dk1"/>
              </a:buClr>
              <a:buSzPts val="2000"/>
              <a:buNone/>
              <a:defRPr sz="2000">
                <a:solidFill>
                  <a:schemeClr val="dk1"/>
                </a:solidFill>
              </a:defRPr>
            </a:lvl4pPr>
            <a:lvl5pPr lvl="4">
              <a:spcBef>
                <a:spcPts val="0"/>
              </a:spcBef>
              <a:spcAft>
                <a:spcPts val="0"/>
              </a:spcAft>
              <a:buClr>
                <a:schemeClr val="dk1"/>
              </a:buClr>
              <a:buSzPts val="2000"/>
              <a:buNone/>
              <a:defRPr sz="2000">
                <a:solidFill>
                  <a:schemeClr val="dk1"/>
                </a:solidFill>
              </a:defRPr>
            </a:lvl5pPr>
            <a:lvl6pPr lvl="5">
              <a:spcBef>
                <a:spcPts val="0"/>
              </a:spcBef>
              <a:spcAft>
                <a:spcPts val="0"/>
              </a:spcAft>
              <a:buClr>
                <a:schemeClr val="dk1"/>
              </a:buClr>
              <a:buSzPts val="2000"/>
              <a:buNone/>
              <a:defRPr sz="2000">
                <a:solidFill>
                  <a:schemeClr val="dk1"/>
                </a:solidFill>
              </a:defRPr>
            </a:lvl6pPr>
            <a:lvl7pPr lvl="6">
              <a:spcBef>
                <a:spcPts val="0"/>
              </a:spcBef>
              <a:spcAft>
                <a:spcPts val="0"/>
              </a:spcAft>
              <a:buClr>
                <a:schemeClr val="dk1"/>
              </a:buClr>
              <a:buSzPts val="2000"/>
              <a:buNone/>
              <a:defRPr sz="2000">
                <a:solidFill>
                  <a:schemeClr val="dk1"/>
                </a:solidFill>
              </a:defRPr>
            </a:lvl7pPr>
            <a:lvl8pPr lvl="7">
              <a:spcBef>
                <a:spcPts val="0"/>
              </a:spcBef>
              <a:spcAft>
                <a:spcPts val="0"/>
              </a:spcAft>
              <a:buClr>
                <a:schemeClr val="dk1"/>
              </a:buClr>
              <a:buSzPts val="2000"/>
              <a:buNone/>
              <a:defRPr sz="2000">
                <a:solidFill>
                  <a:schemeClr val="dk1"/>
                </a:solidFill>
              </a:defRPr>
            </a:lvl8pPr>
            <a:lvl9pPr lvl="8">
              <a:spcBef>
                <a:spcPts val="0"/>
              </a:spcBef>
              <a:spcAft>
                <a:spcPts val="0"/>
              </a:spcAft>
              <a:buClr>
                <a:schemeClr val="dk1"/>
              </a:buClr>
              <a:buSzPts val="2000"/>
              <a:buNone/>
              <a:defRPr sz="2000">
                <a:solidFill>
                  <a:schemeClr val="dk1"/>
                </a:solidFill>
              </a:defRPr>
            </a:lvl9pPr>
          </a:lstStyle>
          <a:p/>
        </p:txBody>
      </p:sp>
      <p:sp>
        <p:nvSpPr>
          <p:cNvPr id="52" name="Google Shape;52;p13"/>
          <p:cNvSpPr txBox="1"/>
          <p:nvPr>
            <p:ph idx="1" type="body"/>
          </p:nvPr>
        </p:nvSpPr>
        <p:spPr>
          <a:xfrm>
            <a:off x="311700" y="1152475"/>
            <a:ext cx="8520600" cy="2107200"/>
          </a:xfrm>
          <a:prstGeom prst="rect">
            <a:avLst/>
          </a:prstGeom>
          <a:noFill/>
          <a:ln>
            <a:noFill/>
          </a:ln>
        </p:spPr>
        <p:txBody>
          <a:bodyPr anchorCtr="0" anchor="t" bIns="0" lIns="0" spcFirstLastPara="1" rIns="0" wrap="square" tIns="0">
            <a:noAutofit/>
          </a:bodyPr>
          <a:lstStyle>
            <a:lvl1pPr indent="-298450" lvl="0" marL="4572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70">
          <p15:clr>
            <a:srgbClr val="E46962"/>
          </p15:clr>
        </p15:guide>
        <p15:guide id="2" orient="horz" pos="170">
          <p15:clr>
            <a:srgbClr val="E46962"/>
          </p15:clr>
        </p15:guide>
        <p15:guide id="3" pos="521">
          <p15:clr>
            <a:srgbClr val="E46962"/>
          </p15:clr>
        </p15:guide>
        <p15:guide id="4" pos="634">
          <p15:clr>
            <a:srgbClr val="E46962"/>
          </p15:clr>
        </p15:guide>
        <p15:guide id="5" pos="5587">
          <p15:clr>
            <a:srgbClr val="E46962"/>
          </p15:clr>
        </p15:guide>
        <p15:guide id="6" orient="horz" pos="3070">
          <p15:clr>
            <a:srgbClr val="E46962"/>
          </p15:clr>
        </p15:guide>
        <p15:guide id="7" pos="5244">
          <p15:clr>
            <a:srgbClr val="E46962"/>
          </p15:clr>
        </p15:guide>
        <p15:guide id="8" pos="5126">
          <p15:clr>
            <a:srgbClr val="E46962"/>
          </p15:clr>
        </p15:guide>
        <p15:guide id="9" pos="4780">
          <p15:clr>
            <a:srgbClr val="E46962"/>
          </p15:clr>
        </p15:guide>
        <p15:guide id="10" pos="4667">
          <p15:clr>
            <a:srgbClr val="E46962"/>
          </p15:clr>
        </p15:guide>
        <p15:guide id="11" pos="4315">
          <p15:clr>
            <a:srgbClr val="E46962"/>
          </p15:clr>
        </p15:guide>
        <p15:guide id="12" pos="4203">
          <p15:clr>
            <a:srgbClr val="E46962"/>
          </p15:clr>
        </p15:guide>
        <p15:guide id="13" pos="3852">
          <p15:clr>
            <a:srgbClr val="E46962"/>
          </p15:clr>
        </p15:guide>
        <p15:guide id="14" pos="3739">
          <p15:clr>
            <a:srgbClr val="E46962"/>
          </p15:clr>
        </p15:guide>
        <p15:guide id="15" pos="3402">
          <p15:clr>
            <a:srgbClr val="E46962"/>
          </p15:clr>
        </p15:guide>
        <p15:guide id="16" pos="3289">
          <p15:clr>
            <a:srgbClr val="E46962"/>
          </p15:clr>
        </p15:guide>
        <p15:guide id="17" pos="2938">
          <p15:clr>
            <a:srgbClr val="E46962"/>
          </p15:clr>
        </p15:guide>
        <p15:guide id="18" pos="2826">
          <p15:clr>
            <a:srgbClr val="E46962"/>
          </p15:clr>
        </p15:guide>
        <p15:guide id="19" pos="2475">
          <p15:clr>
            <a:srgbClr val="E46962"/>
          </p15:clr>
        </p15:guide>
        <p15:guide id="20" pos="2367">
          <p15:clr>
            <a:srgbClr val="E46962"/>
          </p15:clr>
        </p15:guide>
        <p15:guide id="21" pos="2016">
          <p15:clr>
            <a:srgbClr val="E46962"/>
          </p15:clr>
        </p15:guide>
        <p15:guide id="22" pos="1904">
          <p15:clr>
            <a:srgbClr val="E46962"/>
          </p15:clr>
        </p15:guide>
        <p15:guide id="23" pos="1558">
          <p15:clr>
            <a:srgbClr val="E46962"/>
          </p15:clr>
        </p15:guide>
        <p15:guide id="24" pos="1449">
          <p15:clr>
            <a:srgbClr val="E46962"/>
          </p15:clr>
        </p15:guide>
        <p15:guide id="25" pos="1094">
          <p15:clr>
            <a:srgbClr val="E46962"/>
          </p15:clr>
        </p15:guide>
        <p15:guide id="26" pos="987">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9.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16.jpg"/><Relationship Id="rId9"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1.jpg"/><Relationship Id="rId7" Type="http://schemas.openxmlformats.org/officeDocument/2006/relationships/image" Target="../media/image15.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3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72"/>
          <p:cNvSpPr txBox="1"/>
          <p:nvPr>
            <p:ph type="title"/>
          </p:nvPr>
        </p:nvSpPr>
        <p:spPr>
          <a:xfrm>
            <a:off x="628425" y="561800"/>
            <a:ext cx="37392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Title Slide: SOEN422 RFID Access Control System</a:t>
            </a:r>
            <a:endParaRPr/>
          </a:p>
        </p:txBody>
      </p:sp>
      <p:pic>
        <p:nvPicPr>
          <p:cNvPr id="1874" name="Google Shape;1874;p72"/>
          <p:cNvPicPr preferRelativeResize="0"/>
          <p:nvPr>
            <p:ph idx="2" type="pic"/>
          </p:nvPr>
        </p:nvPicPr>
        <p:blipFill>
          <a:blip r:embed="rId3">
            <a:alphaModFix/>
          </a:blip>
          <a:stretch>
            <a:fillRect/>
          </a:stretch>
        </p:blipFill>
        <p:spPr>
          <a:xfrm>
            <a:off x="4444575" y="1368750"/>
            <a:ext cx="2406000" cy="2406000"/>
          </a:xfrm>
          <a:prstGeom prst="snip1Rect">
            <a:avLst>
              <a:gd fmla="val 16667" name="adj"/>
            </a:avLst>
          </a:prstGeom>
        </p:spPr>
      </p:pic>
      <p:sp>
        <p:nvSpPr>
          <p:cNvPr id="1875" name="Google Shape;1875;p72"/>
          <p:cNvSpPr txBox="1"/>
          <p:nvPr>
            <p:ph idx="1" type="body"/>
          </p:nvPr>
        </p:nvSpPr>
        <p:spPr>
          <a:xfrm>
            <a:off x="613575" y="1514238"/>
            <a:ext cx="3739200" cy="24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SOEN422 Final Presentation</a:t>
            </a:r>
            <a:endParaRPr/>
          </a:p>
          <a:p>
            <a:pPr indent="0" lvl="0" marL="0" rtl="0" algn="l">
              <a:spcBef>
                <a:spcPts val="1200"/>
              </a:spcBef>
              <a:spcAft>
                <a:spcPts val="0"/>
              </a:spcAft>
              <a:buNone/>
            </a:pPr>
            <a:r>
              <a:rPr lang="en-CA"/>
              <a:t>Project: RFID Access Control System</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CA"/>
              <a:t>Student ID: 40256377</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CA"/>
              <a:t>Name: Yahya Belgharbi</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CA"/>
              <a:t>Email: y_belgha@concordia.ca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CA"/>
              <a:t>GitHub: github.com/Silent0Wings</a:t>
            </a:r>
            <a:endParaRPr/>
          </a:p>
          <a:p>
            <a:pPr indent="0" lvl="0" marL="0" rtl="0" algn="l">
              <a:spcBef>
                <a:spcPts val="1200"/>
              </a:spcBef>
              <a:spcAft>
                <a:spcPts val="1200"/>
              </a:spcAft>
              <a:buNone/>
            </a:pPr>
            <a:r>
              <a:t/>
            </a:r>
            <a:endParaRPr/>
          </a:p>
        </p:txBody>
      </p:sp>
      <p:pic>
        <p:nvPicPr>
          <p:cNvPr id="1876" name="Google Shape;1876;p72" title="Circuit.png"/>
          <p:cNvPicPr preferRelativeResize="0"/>
          <p:nvPr/>
        </p:nvPicPr>
        <p:blipFill>
          <a:blip r:embed="rId4">
            <a:alphaModFix/>
          </a:blip>
          <a:stretch>
            <a:fillRect/>
          </a:stretch>
        </p:blipFill>
        <p:spPr>
          <a:xfrm>
            <a:off x="6891725" y="2800375"/>
            <a:ext cx="2343125" cy="2343125"/>
          </a:xfrm>
          <a:prstGeom prst="rect">
            <a:avLst/>
          </a:prstGeom>
          <a:noFill/>
          <a:ln>
            <a:noFill/>
          </a:ln>
        </p:spPr>
      </p:pic>
      <p:pic>
        <p:nvPicPr>
          <p:cNvPr id="1877" name="Google Shape;1877;p72" title="Setup.png"/>
          <p:cNvPicPr preferRelativeResize="0"/>
          <p:nvPr/>
        </p:nvPicPr>
        <p:blipFill>
          <a:blip r:embed="rId5">
            <a:alphaModFix/>
          </a:blip>
          <a:stretch>
            <a:fillRect/>
          </a:stretch>
        </p:blipFill>
        <p:spPr>
          <a:xfrm>
            <a:off x="4444575" y="3814787"/>
            <a:ext cx="2406001" cy="13287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81"/>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Neatness, Visual Design, and Organization</a:t>
            </a:r>
            <a:endParaRPr/>
          </a:p>
        </p:txBody>
      </p:sp>
      <p:sp>
        <p:nvSpPr>
          <p:cNvPr id="1952" name="Google Shape;1952;p81"/>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298450" lvl="0" marL="457200" rtl="0" algn="l">
              <a:spcBef>
                <a:spcPts val="0"/>
              </a:spcBef>
              <a:spcAft>
                <a:spcPts val="0"/>
              </a:spcAft>
              <a:buSzPts val="1100"/>
              <a:buChar char="●"/>
            </a:pPr>
            <a:r>
              <a:rPr b="1" lang="en-CA"/>
              <a:t>Visual Aspects</a:t>
            </a:r>
            <a:r>
              <a:rPr lang="en-CA"/>
              <a:t>:</a:t>
            </a:r>
            <a:endParaRPr/>
          </a:p>
          <a:p>
            <a:pPr indent="-298450" lvl="1" marL="914400" rtl="0" algn="l">
              <a:spcBef>
                <a:spcPts val="0"/>
              </a:spcBef>
              <a:spcAft>
                <a:spcPts val="0"/>
              </a:spcAft>
              <a:buSzPts val="1100"/>
              <a:buChar char="○"/>
            </a:pPr>
            <a:r>
              <a:rPr lang="en-CA"/>
              <a:t>The project exhibits a clean and organized layout.</a:t>
            </a:r>
            <a:endParaRPr/>
          </a:p>
          <a:p>
            <a:pPr indent="-298450" lvl="1" marL="914400" rtl="0" algn="l">
              <a:spcBef>
                <a:spcPts val="0"/>
              </a:spcBef>
              <a:spcAft>
                <a:spcPts val="0"/>
              </a:spcAft>
              <a:buSzPts val="1100"/>
              <a:buChar char="○"/>
            </a:pPr>
            <a:r>
              <a:rPr lang="en-CA"/>
              <a:t>The code is well-formatted and easy to read.</a:t>
            </a:r>
            <a:endParaRPr/>
          </a:p>
          <a:p>
            <a:pPr indent="-298450" lvl="0" marL="457200" rtl="0" algn="l">
              <a:spcBef>
                <a:spcPts val="0"/>
              </a:spcBef>
              <a:spcAft>
                <a:spcPts val="0"/>
              </a:spcAft>
              <a:buSzPts val="1100"/>
              <a:buChar char="●"/>
            </a:pPr>
            <a:r>
              <a:rPr lang="en-CA"/>
              <a:t>Systemic Organization:</a:t>
            </a:r>
            <a:endParaRPr/>
          </a:p>
          <a:p>
            <a:pPr indent="-298450" lvl="1" marL="914400" rtl="0" algn="l">
              <a:spcBef>
                <a:spcPts val="0"/>
              </a:spcBef>
              <a:spcAft>
                <a:spcPts val="0"/>
              </a:spcAft>
              <a:buSzPts val="1100"/>
              <a:buChar char="○"/>
            </a:pPr>
            <a:r>
              <a:rPr lang="en-CA"/>
              <a:t>The project follows a logical structure, making it easy to navigate and understand.</a:t>
            </a:r>
            <a:endParaRPr/>
          </a:p>
          <a:p>
            <a:pPr indent="-298450" lvl="1" marL="914400" rtl="0" algn="l">
              <a:spcBef>
                <a:spcPts val="0"/>
              </a:spcBef>
              <a:spcAft>
                <a:spcPts val="0"/>
              </a:spcAft>
              <a:buSzPts val="1100"/>
              <a:buChar char="○"/>
            </a:pPr>
            <a:r>
              <a:rPr lang="en-CA"/>
              <a:t>Web UI Routing (Placeholder for: Web UI Routing.png)</a:t>
            </a:r>
            <a:endParaRPr/>
          </a:p>
        </p:txBody>
      </p:sp>
      <p:pic>
        <p:nvPicPr>
          <p:cNvPr id="1953" name="Google Shape;1953;p81"/>
          <p:cNvPicPr preferRelativeResize="0"/>
          <p:nvPr/>
        </p:nvPicPr>
        <p:blipFill>
          <a:blip r:embed="rId3">
            <a:alphaModFix/>
          </a:blip>
          <a:stretch>
            <a:fillRect/>
          </a:stretch>
        </p:blipFill>
        <p:spPr>
          <a:xfrm>
            <a:off x="4924250" y="152400"/>
            <a:ext cx="3096598"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82"/>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Effectiveness, Completion, and Demonstration Flow</a:t>
            </a:r>
            <a:endParaRPr/>
          </a:p>
        </p:txBody>
      </p:sp>
      <p:sp>
        <p:nvSpPr>
          <p:cNvPr id="1959" name="Google Shape;1959;p82"/>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Project Effectiveness: The RFID Access Control System effectively demonstrates the core concepts of access control.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CA"/>
              <a:t>Completion: All project objectives were successfully achieved.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CA"/>
              <a:t>Demonstration Flow:</a:t>
            </a:r>
            <a:endParaRPr/>
          </a:p>
          <a:p>
            <a:pPr indent="-298450" lvl="0" marL="457200" rtl="0" algn="l">
              <a:spcBef>
                <a:spcPts val="1200"/>
              </a:spcBef>
              <a:spcAft>
                <a:spcPts val="0"/>
              </a:spcAft>
              <a:buSzPts val="1100"/>
              <a:buChar char="●"/>
            </a:pPr>
            <a:r>
              <a:rPr lang="en-CA"/>
              <a:t>System setup and configuration (Placeholder for: Setup.png).</a:t>
            </a:r>
            <a:endParaRPr/>
          </a:p>
          <a:p>
            <a:pPr indent="-298450" lvl="0" marL="457200" rtl="0" algn="l">
              <a:spcBef>
                <a:spcPts val="0"/>
              </a:spcBef>
              <a:spcAft>
                <a:spcPts val="0"/>
              </a:spcAft>
              <a:buSzPts val="1100"/>
              <a:buChar char="●"/>
            </a:pPr>
            <a:r>
              <a:rPr lang="en-CA"/>
              <a:t>RFID tag registration (Placeholder for: RFID Registration Flow.png).</a:t>
            </a:r>
            <a:endParaRPr/>
          </a:p>
          <a:p>
            <a:pPr indent="-298450" lvl="0" marL="457200" rtl="0" algn="l">
              <a:spcBef>
                <a:spcPts val="0"/>
              </a:spcBef>
              <a:spcAft>
                <a:spcPts val="0"/>
              </a:spcAft>
              <a:buSzPts val="1100"/>
              <a:buChar char="●"/>
            </a:pPr>
            <a:r>
              <a:rPr lang="en-CA"/>
              <a:t>Access validation (Placeholder for: RFID Access Validation Flow.png).</a:t>
            </a:r>
            <a:endParaRPr/>
          </a:p>
          <a:p>
            <a:pPr indent="-298450" lvl="0" marL="457200" rtl="0" algn="l">
              <a:spcBef>
                <a:spcPts val="0"/>
              </a:spcBef>
              <a:spcAft>
                <a:spcPts val="0"/>
              </a:spcAft>
              <a:buSzPts val="1100"/>
              <a:buChar char="●"/>
            </a:pPr>
            <a:r>
              <a:rPr lang="en-CA"/>
              <a:t>HTTP Backend Interactions (Placeholder for: HTTP Backend Interactions.png).</a:t>
            </a:r>
            <a:endParaRPr/>
          </a:p>
          <a:p>
            <a:pPr indent="-298450" lvl="0" marL="457200" rtl="0" algn="l">
              <a:spcBef>
                <a:spcPts val="0"/>
              </a:spcBef>
              <a:spcAft>
                <a:spcPts val="0"/>
              </a:spcAft>
              <a:buSzPts val="1100"/>
              <a:buChar char="●"/>
            </a:pPr>
            <a:r>
              <a:rPr lang="en-CA"/>
              <a:t>Indicator State Machine (Placeholder for: Indicator State Machine.png).</a:t>
            </a:r>
            <a:endParaRPr/>
          </a:p>
          <a:p>
            <a:pPr indent="-298450" lvl="0" marL="457200" rtl="0" algn="l">
              <a:spcBef>
                <a:spcPts val="0"/>
              </a:spcBef>
              <a:spcAft>
                <a:spcPts val="0"/>
              </a:spcAft>
              <a:buSzPts val="1100"/>
              <a:buChar char="●"/>
            </a:pPr>
            <a:r>
              <a:rPr lang="en-CA"/>
              <a:t>Touch Button Multi-Press State Machine (Placeholder for: Touch Button Multi-Press State Machine.png).</a:t>
            </a:r>
            <a:endParaRPr/>
          </a:p>
        </p:txBody>
      </p:sp>
      <p:pic>
        <p:nvPicPr>
          <p:cNvPr id="1960" name="Google Shape;1960;p82" title="Touch Button Multi-Press State Machine.png"/>
          <p:cNvPicPr preferRelativeResize="0"/>
          <p:nvPr/>
        </p:nvPicPr>
        <p:blipFill>
          <a:blip r:embed="rId3">
            <a:alphaModFix/>
          </a:blip>
          <a:stretch>
            <a:fillRect/>
          </a:stretch>
        </p:blipFill>
        <p:spPr>
          <a:xfrm>
            <a:off x="4634325" y="3114450"/>
            <a:ext cx="4432500" cy="2029055"/>
          </a:xfrm>
          <a:prstGeom prst="rect">
            <a:avLst/>
          </a:prstGeom>
          <a:noFill/>
          <a:ln>
            <a:noFill/>
          </a:ln>
        </p:spPr>
      </p:pic>
      <p:pic>
        <p:nvPicPr>
          <p:cNvPr id="1961" name="Google Shape;1961;p82" title="Web UI Routing.png"/>
          <p:cNvPicPr preferRelativeResize="0"/>
          <p:nvPr/>
        </p:nvPicPr>
        <p:blipFill>
          <a:blip r:embed="rId4">
            <a:alphaModFix/>
          </a:blip>
          <a:stretch>
            <a:fillRect/>
          </a:stretch>
        </p:blipFill>
        <p:spPr>
          <a:xfrm>
            <a:off x="4634325" y="1383252"/>
            <a:ext cx="4432500" cy="17311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83"/>
          <p:cNvSpPr txBox="1"/>
          <p:nvPr>
            <p:ph type="title"/>
          </p:nvPr>
        </p:nvSpPr>
        <p:spPr>
          <a:xfrm>
            <a:off x="311700" y="269950"/>
            <a:ext cx="68085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Sequence Diagrams Access / </a:t>
            </a:r>
            <a:r>
              <a:rPr lang="en-CA"/>
              <a:t>Registration</a:t>
            </a:r>
            <a:endParaRPr/>
          </a:p>
        </p:txBody>
      </p:sp>
      <p:pic>
        <p:nvPicPr>
          <p:cNvPr id="1967" name="Google Shape;1967;p83" title="RFID Access Validation Flow.png"/>
          <p:cNvPicPr preferRelativeResize="0"/>
          <p:nvPr/>
        </p:nvPicPr>
        <p:blipFill>
          <a:blip r:embed="rId3">
            <a:alphaModFix/>
          </a:blip>
          <a:stretch>
            <a:fillRect/>
          </a:stretch>
        </p:blipFill>
        <p:spPr>
          <a:xfrm>
            <a:off x="0" y="632325"/>
            <a:ext cx="4432501" cy="4596077"/>
          </a:xfrm>
          <a:prstGeom prst="rect">
            <a:avLst/>
          </a:prstGeom>
          <a:noFill/>
          <a:ln>
            <a:noFill/>
          </a:ln>
        </p:spPr>
      </p:pic>
      <p:pic>
        <p:nvPicPr>
          <p:cNvPr id="1968" name="Google Shape;1968;p83" title="RFID Registration Flow.png"/>
          <p:cNvPicPr preferRelativeResize="0"/>
          <p:nvPr/>
        </p:nvPicPr>
        <p:blipFill>
          <a:blip r:embed="rId4">
            <a:alphaModFix/>
          </a:blip>
          <a:stretch>
            <a:fillRect/>
          </a:stretch>
        </p:blipFill>
        <p:spPr>
          <a:xfrm>
            <a:off x="4468126" y="1525325"/>
            <a:ext cx="4406699" cy="36181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84"/>
          <p:cNvSpPr txBox="1"/>
          <p:nvPr>
            <p:ph type="title"/>
          </p:nvPr>
        </p:nvSpPr>
        <p:spPr>
          <a:xfrm>
            <a:off x="311700" y="269950"/>
            <a:ext cx="68085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HTTP Backend Interactions</a:t>
            </a:r>
            <a:endParaRPr/>
          </a:p>
        </p:txBody>
      </p:sp>
      <p:pic>
        <p:nvPicPr>
          <p:cNvPr id="1974" name="Google Shape;1974;p84"/>
          <p:cNvPicPr preferRelativeResize="0"/>
          <p:nvPr/>
        </p:nvPicPr>
        <p:blipFill>
          <a:blip r:embed="rId3">
            <a:alphaModFix/>
          </a:blip>
          <a:stretch>
            <a:fillRect/>
          </a:stretch>
        </p:blipFill>
        <p:spPr>
          <a:xfrm>
            <a:off x="0" y="2714117"/>
            <a:ext cx="3928626" cy="2429384"/>
          </a:xfrm>
          <a:prstGeom prst="rect">
            <a:avLst/>
          </a:prstGeom>
          <a:noFill/>
          <a:ln>
            <a:noFill/>
          </a:ln>
        </p:spPr>
      </p:pic>
      <p:pic>
        <p:nvPicPr>
          <p:cNvPr id="1975" name="Google Shape;1975;p84"/>
          <p:cNvPicPr preferRelativeResize="0"/>
          <p:nvPr/>
        </p:nvPicPr>
        <p:blipFill>
          <a:blip r:embed="rId4">
            <a:alphaModFix/>
          </a:blip>
          <a:stretch>
            <a:fillRect/>
          </a:stretch>
        </p:blipFill>
        <p:spPr>
          <a:xfrm>
            <a:off x="4185670" y="764750"/>
            <a:ext cx="4986430" cy="4455874"/>
          </a:xfrm>
          <a:prstGeom prst="rect">
            <a:avLst/>
          </a:prstGeom>
          <a:noFill/>
          <a:ln>
            <a:noFill/>
          </a:ln>
        </p:spPr>
      </p:pic>
      <p:pic>
        <p:nvPicPr>
          <p:cNvPr id="1976" name="Google Shape;1976;p84"/>
          <p:cNvPicPr preferRelativeResize="0"/>
          <p:nvPr/>
        </p:nvPicPr>
        <p:blipFill>
          <a:blip r:embed="rId5">
            <a:alphaModFix/>
          </a:blip>
          <a:stretch>
            <a:fillRect/>
          </a:stretch>
        </p:blipFill>
        <p:spPr>
          <a:xfrm>
            <a:off x="0" y="764747"/>
            <a:ext cx="3928625" cy="19568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85"/>
          <p:cNvSpPr txBox="1"/>
          <p:nvPr>
            <p:ph type="title"/>
          </p:nvPr>
        </p:nvSpPr>
        <p:spPr>
          <a:xfrm>
            <a:off x="4664825" y="699100"/>
            <a:ext cx="41676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System Risks and Limitations</a:t>
            </a:r>
            <a:endParaRPr/>
          </a:p>
        </p:txBody>
      </p:sp>
      <p:sp>
        <p:nvSpPr>
          <p:cNvPr id="1982" name="Google Shape;1982;p85"/>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Potential Risks:</a:t>
            </a:r>
            <a:endParaRPr/>
          </a:p>
          <a:p>
            <a:pPr indent="-298450" lvl="0" marL="457200" rtl="0" algn="l">
              <a:spcBef>
                <a:spcPts val="1200"/>
              </a:spcBef>
              <a:spcAft>
                <a:spcPts val="0"/>
              </a:spcAft>
              <a:buSzPts val="1100"/>
              <a:buChar char="●"/>
            </a:pPr>
            <a:r>
              <a:rPr lang="en-CA"/>
              <a:t>Security vulnerabilities in </a:t>
            </a:r>
            <a:r>
              <a:rPr b="1" lang="en-CA"/>
              <a:t>RFID</a:t>
            </a:r>
            <a:r>
              <a:rPr lang="en-CA"/>
              <a:t> technology.</a:t>
            </a:r>
            <a:endParaRPr/>
          </a:p>
          <a:p>
            <a:pPr indent="-298450" lvl="0" marL="457200" rtl="0" algn="l">
              <a:spcBef>
                <a:spcPts val="0"/>
              </a:spcBef>
              <a:spcAft>
                <a:spcPts val="0"/>
              </a:spcAft>
              <a:buSzPts val="1100"/>
              <a:buChar char="●"/>
            </a:pPr>
            <a:r>
              <a:rPr lang="en-CA"/>
              <a:t>Dependence on network connectivity.</a:t>
            </a:r>
            <a:endParaRPr/>
          </a:p>
          <a:p>
            <a:pPr indent="-298450" lvl="0" marL="457200" rtl="0" algn="l">
              <a:spcBef>
                <a:spcPts val="0"/>
              </a:spcBef>
              <a:spcAft>
                <a:spcPts val="0"/>
              </a:spcAft>
              <a:buSzPts val="1100"/>
              <a:buChar char="●"/>
            </a:pPr>
            <a:r>
              <a:rPr lang="en-CA"/>
              <a:t>Scalability limitations with the current architecture.</a:t>
            </a:r>
            <a:endParaRPr/>
          </a:p>
          <a:p>
            <a:pPr indent="0" lvl="0" marL="0" rtl="0" algn="l">
              <a:spcBef>
                <a:spcPts val="1200"/>
              </a:spcBef>
              <a:spcAft>
                <a:spcPts val="0"/>
              </a:spcAft>
              <a:buNone/>
            </a:pPr>
            <a:r>
              <a:rPr lang="en-CA"/>
              <a:t>Limitations:</a:t>
            </a:r>
            <a:endParaRPr/>
          </a:p>
          <a:p>
            <a:pPr indent="0" lvl="0" marL="0" rtl="0" algn="l">
              <a:spcBef>
                <a:spcPts val="1200"/>
              </a:spcBef>
              <a:spcAft>
                <a:spcPts val="0"/>
              </a:spcAft>
              <a:buNone/>
            </a:pPr>
            <a:r>
              <a:rPr lang="en-CA"/>
              <a:t>Limited user interface functionality.</a:t>
            </a:r>
            <a:endParaRPr/>
          </a:p>
          <a:p>
            <a:pPr indent="0" lvl="0" marL="0" rtl="0" algn="l">
              <a:spcBef>
                <a:spcPts val="1200"/>
              </a:spcBef>
              <a:spcAft>
                <a:spcPts val="0"/>
              </a:spcAft>
              <a:buNone/>
            </a:pPr>
            <a:r>
              <a:rPr lang="en-CA"/>
              <a:t>Lack of advanced security features (e.g., intrusion detection).</a:t>
            </a:r>
            <a:endParaRPr/>
          </a:p>
          <a:p>
            <a:pPr indent="0" lvl="0" marL="0" rtl="0" algn="l">
              <a:spcBef>
                <a:spcPts val="1200"/>
              </a:spcBef>
              <a:spcAft>
                <a:spcPts val="1200"/>
              </a:spcAft>
              <a:buNone/>
            </a:pPr>
            <a:r>
              <a:rPr lang="en-CA"/>
              <a:t>System Risk Map: (Placeholder for: System Risk Map.png)</a:t>
            </a:r>
            <a:endParaRPr/>
          </a:p>
        </p:txBody>
      </p:sp>
      <p:pic>
        <p:nvPicPr>
          <p:cNvPr id="1983" name="Google Shape;1983;p85" title="System Risk Map.png"/>
          <p:cNvPicPr preferRelativeResize="0"/>
          <p:nvPr/>
        </p:nvPicPr>
        <p:blipFill>
          <a:blip r:embed="rId3">
            <a:alphaModFix/>
          </a:blip>
          <a:stretch>
            <a:fillRect/>
          </a:stretch>
        </p:blipFill>
        <p:spPr>
          <a:xfrm>
            <a:off x="0" y="1413925"/>
            <a:ext cx="4592576" cy="258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86"/>
          <p:cNvSpPr txBox="1"/>
          <p:nvPr>
            <p:ph type="title"/>
          </p:nvPr>
        </p:nvSpPr>
        <p:spPr>
          <a:xfrm>
            <a:off x="4664825" y="699100"/>
            <a:ext cx="41676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Conclusion and Reflection</a:t>
            </a:r>
            <a:endParaRPr/>
          </a:p>
        </p:txBody>
      </p:sp>
      <p:pic>
        <p:nvPicPr>
          <p:cNvPr id="1989" name="Google Shape;1989;p86"/>
          <p:cNvPicPr preferRelativeResize="0"/>
          <p:nvPr>
            <p:ph idx="2" type="pic"/>
          </p:nvPr>
        </p:nvPicPr>
        <p:blipFill>
          <a:blip r:embed="rId3">
            <a:alphaModFix/>
          </a:blip>
          <a:stretch>
            <a:fillRect/>
          </a:stretch>
        </p:blipFill>
        <p:spPr>
          <a:xfrm>
            <a:off x="281825" y="1443331"/>
            <a:ext cx="3476400" cy="2247300"/>
          </a:xfrm>
          <a:prstGeom prst="snip1Rect">
            <a:avLst>
              <a:gd fmla="val 16667" name="adj"/>
            </a:avLst>
          </a:prstGeom>
        </p:spPr>
      </p:pic>
      <p:sp>
        <p:nvSpPr>
          <p:cNvPr id="1990" name="Google Shape;1990;p86"/>
          <p:cNvSpPr txBox="1"/>
          <p:nvPr>
            <p:ph idx="1" type="body"/>
          </p:nvPr>
        </p:nvSpPr>
        <p:spPr>
          <a:xfrm>
            <a:off x="4240525" y="1157200"/>
            <a:ext cx="4592100" cy="289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Key Findings:</a:t>
            </a:r>
            <a:endParaRPr/>
          </a:p>
          <a:p>
            <a:pPr indent="-298450" lvl="0" marL="457200" rtl="0" algn="l">
              <a:spcBef>
                <a:spcPts val="1200"/>
              </a:spcBef>
              <a:spcAft>
                <a:spcPts val="0"/>
              </a:spcAft>
              <a:buSzPts val="1100"/>
              <a:buChar char="●"/>
            </a:pPr>
            <a:r>
              <a:rPr lang="en-CA"/>
              <a:t>The project successfully integrates hardware and software components to create a functional </a:t>
            </a:r>
            <a:r>
              <a:rPr b="1" lang="en-CA"/>
              <a:t>RFID Access Control System</a:t>
            </a:r>
            <a:r>
              <a:rPr lang="en-CA"/>
              <a:t>.</a:t>
            </a:r>
            <a:endParaRPr/>
          </a:p>
          <a:p>
            <a:pPr indent="-298450" lvl="0" marL="457200" rtl="0" algn="l">
              <a:spcBef>
                <a:spcPts val="0"/>
              </a:spcBef>
              <a:spcAft>
                <a:spcPts val="0"/>
              </a:spcAft>
              <a:buSzPts val="1100"/>
              <a:buChar char="●"/>
            </a:pPr>
            <a:r>
              <a:rPr lang="en-CA"/>
              <a:t>The system demonstrates the application of software engineering principles and best practices.</a:t>
            </a:r>
            <a:endParaRPr/>
          </a:p>
          <a:p>
            <a:pPr indent="0" lvl="0" marL="0" rtl="0" algn="l">
              <a:spcBef>
                <a:spcPts val="1200"/>
              </a:spcBef>
              <a:spcAft>
                <a:spcPts val="0"/>
              </a:spcAft>
              <a:buNone/>
            </a:pPr>
            <a:r>
              <a:rPr lang="en-CA"/>
              <a:t>Reflections:</a:t>
            </a:r>
            <a:endParaRPr/>
          </a:p>
          <a:p>
            <a:pPr indent="0" lvl="0" marL="0" rtl="0" algn="l">
              <a:spcBef>
                <a:spcPts val="1200"/>
              </a:spcBef>
              <a:spcAft>
                <a:spcPts val="0"/>
              </a:spcAft>
              <a:buNone/>
            </a:pPr>
            <a:r>
              <a:rPr lang="en-CA"/>
              <a:t>The project provided valuable experience in system design, implementation, and testing.</a:t>
            </a:r>
            <a:endParaRPr/>
          </a:p>
          <a:p>
            <a:pPr indent="0" lvl="0" marL="0" rtl="0" algn="l">
              <a:spcBef>
                <a:spcPts val="1200"/>
              </a:spcBef>
              <a:spcAft>
                <a:spcPts val="0"/>
              </a:spcAft>
              <a:buNone/>
            </a:pPr>
            <a:r>
              <a:rPr lang="en-CA"/>
              <a:t>Collaboration and communication were essential for project success.</a:t>
            </a:r>
            <a:endParaRPr/>
          </a:p>
          <a:p>
            <a:pPr indent="0" lvl="0" marL="0" rtl="0" algn="l">
              <a:spcBef>
                <a:spcPts val="1200"/>
              </a:spcBef>
              <a:spcAft>
                <a:spcPts val="0"/>
              </a:spcAft>
              <a:buNone/>
            </a:pPr>
            <a:r>
              <a:rPr lang="en-CA"/>
              <a:t>Lessons Learned:</a:t>
            </a:r>
            <a:endParaRPr/>
          </a:p>
          <a:p>
            <a:pPr indent="0" lvl="0" marL="0" rtl="0" algn="l">
              <a:spcBef>
                <a:spcPts val="1200"/>
              </a:spcBef>
              <a:spcAft>
                <a:spcPts val="0"/>
              </a:spcAft>
              <a:buNone/>
            </a:pPr>
            <a:r>
              <a:rPr lang="en-CA"/>
              <a:t>Importance of thorough planning and documentation.</a:t>
            </a:r>
            <a:endParaRPr/>
          </a:p>
          <a:p>
            <a:pPr indent="0" lvl="0" marL="0" rtl="0" algn="l">
              <a:spcBef>
                <a:spcPts val="1200"/>
              </a:spcBef>
              <a:spcAft>
                <a:spcPts val="1200"/>
              </a:spcAft>
              <a:buNone/>
            </a:pPr>
            <a:r>
              <a:rPr lang="en-CA"/>
              <a:t>Need for continuous learning and adaptation.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87"/>
          <p:cNvSpPr txBox="1"/>
          <p:nvPr>
            <p:ph type="title"/>
          </p:nvPr>
        </p:nvSpPr>
        <p:spPr>
          <a:xfrm>
            <a:off x="4664825" y="699100"/>
            <a:ext cx="41676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Future Improvements</a:t>
            </a:r>
            <a:endParaRPr/>
          </a:p>
        </p:txBody>
      </p:sp>
      <p:pic>
        <p:nvPicPr>
          <p:cNvPr id="1996" name="Google Shape;1996;p87"/>
          <p:cNvPicPr preferRelativeResize="0"/>
          <p:nvPr>
            <p:ph idx="2" type="pic"/>
          </p:nvPr>
        </p:nvPicPr>
        <p:blipFill>
          <a:blip r:embed="rId3">
            <a:alphaModFix/>
          </a:blip>
          <a:stretch>
            <a:fillRect/>
          </a:stretch>
        </p:blipFill>
        <p:spPr>
          <a:xfrm>
            <a:off x="281825" y="1337274"/>
            <a:ext cx="3476400" cy="2459700"/>
          </a:xfrm>
          <a:prstGeom prst="snip1Rect">
            <a:avLst>
              <a:gd fmla="val 16667" name="adj"/>
            </a:avLst>
          </a:prstGeom>
        </p:spPr>
      </p:pic>
      <p:sp>
        <p:nvSpPr>
          <p:cNvPr id="1997" name="Google Shape;1997;p87"/>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Enhancements</a:t>
            </a:r>
            <a:endParaRPr/>
          </a:p>
          <a:p>
            <a:pPr indent="-298450" lvl="0" marL="457200" rtl="0" algn="l">
              <a:spcBef>
                <a:spcPts val="1200"/>
              </a:spcBef>
              <a:spcAft>
                <a:spcPts val="0"/>
              </a:spcAft>
              <a:buSzPts val="1100"/>
              <a:buChar char="●"/>
            </a:pPr>
            <a:r>
              <a:rPr lang="en-CA"/>
              <a:t>Implement </a:t>
            </a:r>
            <a:r>
              <a:rPr b="1" lang="en-CA"/>
              <a:t>advanced security features</a:t>
            </a:r>
            <a:r>
              <a:rPr lang="en-CA"/>
              <a:t> (e.g., encryption, intrusion detection).</a:t>
            </a:r>
            <a:endParaRPr/>
          </a:p>
          <a:p>
            <a:pPr indent="-298450" lvl="0" marL="457200" rtl="0" algn="l">
              <a:spcBef>
                <a:spcPts val="0"/>
              </a:spcBef>
              <a:spcAft>
                <a:spcPts val="0"/>
              </a:spcAft>
              <a:buSzPts val="1100"/>
              <a:buChar char="●"/>
            </a:pPr>
            <a:r>
              <a:rPr lang="en-CA"/>
              <a:t>Improve </a:t>
            </a:r>
            <a:r>
              <a:rPr b="1" lang="en-CA"/>
              <a:t>user interface functionality</a:t>
            </a:r>
            <a:r>
              <a:rPr lang="en-CA"/>
              <a:t> and design.</a:t>
            </a:r>
            <a:endParaRPr/>
          </a:p>
          <a:p>
            <a:pPr indent="-298450" lvl="0" marL="457200" rtl="0" algn="l">
              <a:spcBef>
                <a:spcPts val="0"/>
              </a:spcBef>
              <a:spcAft>
                <a:spcPts val="0"/>
              </a:spcAft>
              <a:buSzPts val="1100"/>
              <a:buChar char="●"/>
            </a:pPr>
            <a:r>
              <a:rPr lang="en-CA"/>
              <a:t>Integrate with </a:t>
            </a:r>
            <a:r>
              <a:rPr b="1" lang="en-CA"/>
              <a:t>other systems</a:t>
            </a:r>
            <a:r>
              <a:rPr lang="en-CA"/>
              <a:t> (e.g., building management).</a:t>
            </a:r>
            <a:endParaRPr/>
          </a:p>
          <a:p>
            <a:pPr indent="-298450" lvl="0" marL="457200" rtl="0" algn="l">
              <a:spcBef>
                <a:spcPts val="0"/>
              </a:spcBef>
              <a:spcAft>
                <a:spcPts val="0"/>
              </a:spcAft>
              <a:buSzPts val="1100"/>
              <a:buChar char="●"/>
            </a:pPr>
            <a:r>
              <a:rPr lang="en-CA"/>
              <a:t>Enhance </a:t>
            </a:r>
            <a:r>
              <a:rPr b="1" lang="en-CA"/>
              <a:t>scalability and performance</a:t>
            </a:r>
            <a:r>
              <a:rPr lang="en-CA"/>
              <a:t>.</a:t>
            </a:r>
            <a:endParaRPr/>
          </a:p>
          <a:p>
            <a:pPr indent="-298450" lvl="0" marL="457200" rtl="0" algn="l">
              <a:spcBef>
                <a:spcPts val="0"/>
              </a:spcBef>
              <a:spcAft>
                <a:spcPts val="0"/>
              </a:spcAft>
              <a:buSzPts val="1100"/>
              <a:buChar char="●"/>
            </a:pPr>
            <a:r>
              <a:rPr lang="en-CA"/>
              <a:t>Implement </a:t>
            </a:r>
            <a:r>
              <a:rPr b="1" lang="en-CA"/>
              <a:t>Over-The-Air (OTA) updates</a:t>
            </a:r>
            <a:r>
              <a:rPr lang="en-CA"/>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88"/>
          <p:cNvSpPr txBox="1"/>
          <p:nvPr>
            <p:ph type="title"/>
          </p:nvPr>
        </p:nvSpPr>
        <p:spPr>
          <a:xfrm>
            <a:off x="628425" y="561800"/>
            <a:ext cx="37392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Q&amp;A Session</a:t>
            </a:r>
            <a:endParaRPr/>
          </a:p>
        </p:txBody>
      </p:sp>
      <p:pic>
        <p:nvPicPr>
          <p:cNvPr id="2003" name="Google Shape;2003;p88"/>
          <p:cNvPicPr preferRelativeResize="0"/>
          <p:nvPr>
            <p:ph idx="2" type="pic"/>
          </p:nvPr>
        </p:nvPicPr>
        <p:blipFill>
          <a:blip r:embed="rId3">
            <a:alphaModFix/>
          </a:blip>
          <a:stretch>
            <a:fillRect/>
          </a:stretch>
        </p:blipFill>
        <p:spPr>
          <a:xfrm>
            <a:off x="4664825" y="1166448"/>
            <a:ext cx="4213800" cy="2810700"/>
          </a:xfrm>
          <a:prstGeom prst="snip1Rect">
            <a:avLst>
              <a:gd fmla="val 16667" name="adj"/>
            </a:avLst>
          </a:prstGeom>
        </p:spPr>
      </p:pic>
      <p:sp>
        <p:nvSpPr>
          <p:cNvPr id="2004" name="Google Shape;2004;p88"/>
          <p:cNvSpPr txBox="1"/>
          <p:nvPr>
            <p:ph idx="1" type="body"/>
          </p:nvPr>
        </p:nvSpPr>
        <p:spPr>
          <a:xfrm>
            <a:off x="613575" y="1514238"/>
            <a:ext cx="3739200" cy="24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Questions?</a:t>
            </a:r>
            <a:endParaRPr/>
          </a:p>
          <a:p>
            <a:pPr indent="0" lvl="0" marL="0" rtl="0" algn="l">
              <a:spcBef>
                <a:spcPts val="1200"/>
              </a:spcBef>
              <a:spcAft>
                <a:spcPts val="0"/>
              </a:spcAft>
              <a:buNone/>
            </a:pPr>
            <a:r>
              <a:rPr lang="en-CA"/>
              <a:t>This is the time to ask any questions you may have about the project.</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89"/>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Thank You Slide</a:t>
            </a:r>
            <a:endParaRPr/>
          </a:p>
        </p:txBody>
      </p:sp>
      <p:pic>
        <p:nvPicPr>
          <p:cNvPr id="2010" name="Google Shape;2010;p89"/>
          <p:cNvPicPr preferRelativeResize="0"/>
          <p:nvPr>
            <p:ph idx="2" type="pic"/>
          </p:nvPr>
        </p:nvPicPr>
        <p:blipFill>
          <a:blip r:embed="rId3">
            <a:alphaModFix/>
          </a:blip>
          <a:stretch>
            <a:fillRect/>
          </a:stretch>
        </p:blipFill>
        <p:spPr>
          <a:xfrm>
            <a:off x="5350276" y="828850"/>
            <a:ext cx="3476400" cy="3476400"/>
          </a:xfrm>
          <a:prstGeom prst="snip1Rect">
            <a:avLst>
              <a:gd fmla="val 16667" name="adj"/>
            </a:avLst>
          </a:prstGeom>
        </p:spPr>
      </p:pic>
      <p:sp>
        <p:nvSpPr>
          <p:cNvPr id="2011" name="Google Shape;2011;p89"/>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Gratitude:</a:t>
            </a:r>
            <a:endParaRPr/>
          </a:p>
          <a:p>
            <a:pPr indent="-298450" lvl="0" marL="457200" rtl="0" algn="l">
              <a:spcBef>
                <a:spcPts val="1200"/>
              </a:spcBef>
              <a:spcAft>
                <a:spcPts val="0"/>
              </a:spcAft>
              <a:buSzPts val="1100"/>
              <a:buChar char="●"/>
            </a:pPr>
            <a:r>
              <a:rPr lang="en-CA"/>
              <a:t>Thank you for your </a:t>
            </a:r>
            <a:r>
              <a:rPr b="1" lang="en-CA"/>
              <a:t>attention and engagement</a:t>
            </a:r>
            <a:r>
              <a:rPr lang="en-CA"/>
              <a:t>.</a:t>
            </a:r>
            <a:endParaRPr/>
          </a:p>
          <a:p>
            <a:pPr indent="-298450" lvl="0" marL="457200" rtl="0" algn="l">
              <a:spcBef>
                <a:spcPts val="0"/>
              </a:spcBef>
              <a:spcAft>
                <a:spcPts val="0"/>
              </a:spcAft>
              <a:buSzPts val="1100"/>
              <a:buChar char="●"/>
            </a:pPr>
            <a:r>
              <a:rPr lang="en-CA"/>
              <a:t>Feel free to </a:t>
            </a:r>
            <a:r>
              <a:rPr b="1" lang="en-CA"/>
              <a:t>connect for further discussion</a:t>
            </a:r>
            <a:r>
              <a:rPr lang="en-CA"/>
              <a:t>.</a:t>
            </a:r>
            <a:endParaRPr/>
          </a:p>
          <a:p>
            <a:pPr indent="-298450" lvl="0" marL="457200" rtl="0" algn="l">
              <a:spcBef>
                <a:spcPts val="0"/>
              </a:spcBef>
              <a:spcAft>
                <a:spcPts val="0"/>
              </a:spcAft>
              <a:buSzPts val="1100"/>
              <a:buChar char="●"/>
            </a:pPr>
            <a:r>
              <a:rPr b="1" lang="en-CA"/>
              <a:t>Email</a:t>
            </a:r>
            <a:r>
              <a:rPr lang="en-CA"/>
              <a:t>: y_belgha@concordia.ca</a:t>
            </a:r>
            <a:endParaRPr/>
          </a:p>
          <a:p>
            <a:pPr indent="-298450" lvl="0" marL="457200" rtl="0" algn="l">
              <a:spcBef>
                <a:spcPts val="0"/>
              </a:spcBef>
              <a:spcAft>
                <a:spcPts val="0"/>
              </a:spcAft>
              <a:buSzPts val="1100"/>
              <a:buChar char="●"/>
            </a:pPr>
            <a:r>
              <a:rPr b="1" lang="en-CA"/>
              <a:t>GitHub</a:t>
            </a:r>
            <a:r>
              <a:rPr lang="en-CA"/>
              <a:t>: github.com/Silent0Wings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73"/>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Project Context and Overview</a:t>
            </a:r>
            <a:endParaRPr/>
          </a:p>
        </p:txBody>
      </p:sp>
      <p:sp>
        <p:nvSpPr>
          <p:cNvPr id="1883" name="Google Shape;1883;p73"/>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Purpose: The RFID Access Control System project was developed as part of the SOEN422 course to demonstrate understanding and application of software engineering principles.</a:t>
            </a:r>
            <a:endParaRPr/>
          </a:p>
          <a:p>
            <a:pPr indent="-298450" lvl="0" marL="457200" rtl="0" algn="l">
              <a:spcBef>
                <a:spcPts val="1200"/>
              </a:spcBef>
              <a:spcAft>
                <a:spcPts val="0"/>
              </a:spcAft>
              <a:buSzPts val="1100"/>
              <a:buChar char="●"/>
            </a:pPr>
            <a:r>
              <a:rPr lang="en-CA"/>
              <a:t>Design and implement a </a:t>
            </a:r>
            <a:r>
              <a:rPr b="1" lang="en-CA"/>
              <a:t>secure access control system</a:t>
            </a:r>
            <a:r>
              <a:rPr lang="en-CA"/>
              <a:t> using RFID technology.</a:t>
            </a:r>
            <a:endParaRPr/>
          </a:p>
          <a:p>
            <a:pPr indent="-298450" lvl="0" marL="457200" rtl="0" algn="l">
              <a:spcBef>
                <a:spcPts val="0"/>
              </a:spcBef>
              <a:spcAft>
                <a:spcPts val="0"/>
              </a:spcAft>
              <a:buSzPts val="1100"/>
              <a:buChar char="●"/>
            </a:pPr>
            <a:r>
              <a:rPr lang="en-CA"/>
              <a:t>Integrate </a:t>
            </a:r>
            <a:r>
              <a:rPr b="1" lang="en-CA"/>
              <a:t>hardware</a:t>
            </a:r>
            <a:r>
              <a:rPr lang="en-CA"/>
              <a:t> and software components effectively.</a:t>
            </a:r>
            <a:endParaRPr/>
          </a:p>
          <a:p>
            <a:pPr indent="-298450" lvl="0" marL="457200" rtl="0" algn="l">
              <a:spcBef>
                <a:spcPts val="0"/>
              </a:spcBef>
              <a:spcAft>
                <a:spcPts val="0"/>
              </a:spcAft>
              <a:buSzPts val="1100"/>
              <a:buChar char="●"/>
            </a:pPr>
            <a:r>
              <a:rPr lang="en-CA"/>
              <a:t>Adhere to </a:t>
            </a:r>
            <a:r>
              <a:rPr b="1" lang="en-CA"/>
              <a:t>software engineering best practices</a:t>
            </a:r>
            <a:r>
              <a:rPr lang="en-CA"/>
              <a:t> throughout the development process.</a:t>
            </a:r>
            <a:endParaRPr/>
          </a:p>
          <a:p>
            <a:pPr indent="-298450" lvl="0" marL="457200" rtl="0" algn="l">
              <a:spcBef>
                <a:spcPts val="0"/>
              </a:spcBef>
              <a:spcAft>
                <a:spcPts val="0"/>
              </a:spcAft>
              <a:buSzPts val="1100"/>
              <a:buChar char="●"/>
            </a:pPr>
            <a:r>
              <a:rPr lang="en-CA"/>
              <a:t>Demonstrate a </a:t>
            </a:r>
            <a:r>
              <a:rPr b="1" lang="en-CA"/>
              <a:t>functional</a:t>
            </a:r>
            <a:r>
              <a:rPr lang="en-CA"/>
              <a:t> and </a:t>
            </a:r>
            <a:r>
              <a:rPr b="1" lang="en-CA"/>
              <a:t>reliable system</a:t>
            </a:r>
            <a:r>
              <a:rPr lang="en-CA"/>
              <a:t>.</a:t>
            </a:r>
            <a:endParaRPr/>
          </a:p>
        </p:txBody>
      </p:sp>
      <p:pic>
        <p:nvPicPr>
          <p:cNvPr id="1884" name="Google Shape;1884;p73"/>
          <p:cNvPicPr preferRelativeResize="0"/>
          <p:nvPr/>
        </p:nvPicPr>
        <p:blipFill>
          <a:blip r:embed="rId3">
            <a:alphaModFix/>
          </a:blip>
          <a:stretch>
            <a:fillRect/>
          </a:stretch>
        </p:blipFill>
        <p:spPr>
          <a:xfrm>
            <a:off x="4485725" y="0"/>
            <a:ext cx="3919507" cy="48386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74"/>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System Architecture and Technology Stack</a:t>
            </a:r>
            <a:endParaRPr/>
          </a:p>
        </p:txBody>
      </p:sp>
      <p:sp>
        <p:nvSpPr>
          <p:cNvPr id="1890" name="Google Shape;1890;p74"/>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System Architecture: The system comprises several key components:</a:t>
            </a:r>
            <a:endParaRPr/>
          </a:p>
          <a:p>
            <a:pPr indent="-298450" lvl="0" marL="457200" rtl="0" algn="l">
              <a:spcBef>
                <a:spcPts val="1200"/>
              </a:spcBef>
              <a:spcAft>
                <a:spcPts val="0"/>
              </a:spcAft>
              <a:buSzPts val="1100"/>
              <a:buChar char="●"/>
            </a:pPr>
            <a:r>
              <a:rPr b="1" lang="en-CA"/>
              <a:t>RFID Reader</a:t>
            </a:r>
            <a:r>
              <a:rPr lang="en-CA"/>
              <a:t> for tag detection.</a:t>
            </a:r>
            <a:endParaRPr/>
          </a:p>
          <a:p>
            <a:pPr indent="-298450" lvl="0" marL="457200" rtl="0" algn="l">
              <a:spcBef>
                <a:spcPts val="0"/>
              </a:spcBef>
              <a:spcAft>
                <a:spcPts val="0"/>
              </a:spcAft>
              <a:buSzPts val="1100"/>
              <a:buChar char="●"/>
            </a:pPr>
            <a:r>
              <a:rPr b="1" lang="en-CA"/>
              <a:t>ESP32</a:t>
            </a:r>
            <a:r>
              <a:rPr lang="en-CA"/>
              <a:t> microcontroller for processing and control.</a:t>
            </a:r>
            <a:endParaRPr/>
          </a:p>
          <a:p>
            <a:pPr indent="-298450" lvl="0" marL="457200" rtl="0" algn="l">
              <a:spcBef>
                <a:spcPts val="0"/>
              </a:spcBef>
              <a:spcAft>
                <a:spcPts val="0"/>
              </a:spcAft>
              <a:buSzPts val="1100"/>
              <a:buChar char="●"/>
            </a:pPr>
            <a:r>
              <a:rPr b="1" lang="en-CA"/>
              <a:t>Backend server</a:t>
            </a:r>
            <a:r>
              <a:rPr lang="en-CA"/>
              <a:t> for data management and validation.</a:t>
            </a:r>
            <a:endParaRPr/>
          </a:p>
          <a:p>
            <a:pPr indent="-298450" lvl="0" marL="457200" rtl="0" algn="l">
              <a:spcBef>
                <a:spcPts val="0"/>
              </a:spcBef>
              <a:spcAft>
                <a:spcPts val="0"/>
              </a:spcAft>
              <a:buSzPts val="1100"/>
              <a:buChar char="●"/>
            </a:pPr>
            <a:r>
              <a:rPr b="1" lang="en-CA"/>
              <a:t>Web UI</a:t>
            </a:r>
            <a:r>
              <a:rPr lang="en-CA"/>
              <a:t> for user management and system configuration. (Placeholder for: ESP32_Access_System_Architecture.png)</a:t>
            </a:r>
            <a:endParaRPr/>
          </a:p>
          <a:p>
            <a:pPr indent="0" lvl="0" marL="0" rtl="0" algn="l">
              <a:spcBef>
                <a:spcPts val="1200"/>
              </a:spcBef>
              <a:spcAft>
                <a:spcPts val="0"/>
              </a:spcAft>
              <a:buNone/>
            </a:pPr>
            <a:r>
              <a:rPr lang="en-CA"/>
              <a:t>Technology Stack:</a:t>
            </a:r>
            <a:endParaRPr/>
          </a:p>
          <a:p>
            <a:pPr indent="0" lvl="0" marL="0" rtl="0" algn="l">
              <a:spcBef>
                <a:spcPts val="1200"/>
              </a:spcBef>
              <a:spcAft>
                <a:spcPts val="0"/>
              </a:spcAft>
              <a:buNone/>
            </a:pPr>
            <a:r>
              <a:rPr lang="en-CA"/>
              <a:t>Microcontroller: ESP32</a:t>
            </a:r>
            <a:endParaRPr/>
          </a:p>
          <a:p>
            <a:pPr indent="0" lvl="0" marL="0" rtl="0" algn="l">
              <a:spcBef>
                <a:spcPts val="1200"/>
              </a:spcBef>
              <a:spcAft>
                <a:spcPts val="0"/>
              </a:spcAft>
              <a:buNone/>
            </a:pPr>
            <a:r>
              <a:rPr lang="en-CA"/>
              <a:t>Programming Language: C++ (Firmware), JavaScript (Web UI)</a:t>
            </a:r>
            <a:endParaRPr/>
          </a:p>
          <a:p>
            <a:pPr indent="0" lvl="0" marL="0" rtl="0" algn="l">
              <a:spcBef>
                <a:spcPts val="1200"/>
              </a:spcBef>
              <a:spcAft>
                <a:spcPts val="0"/>
              </a:spcAft>
              <a:buNone/>
            </a:pPr>
            <a:r>
              <a:rPr lang="en-CA"/>
              <a:t>Backend: Node.js with Express</a:t>
            </a:r>
            <a:endParaRPr/>
          </a:p>
          <a:p>
            <a:pPr indent="0" lvl="0" marL="0" rtl="0" algn="l">
              <a:spcBef>
                <a:spcPts val="1200"/>
              </a:spcBef>
              <a:spcAft>
                <a:spcPts val="0"/>
              </a:spcAft>
              <a:buNone/>
            </a:pPr>
            <a:r>
              <a:rPr lang="en-CA"/>
              <a:t>Database: MongoDB</a:t>
            </a:r>
            <a:endParaRPr/>
          </a:p>
          <a:p>
            <a:pPr indent="0" lvl="0" marL="0" rtl="0" algn="l">
              <a:spcBef>
                <a:spcPts val="1200"/>
              </a:spcBef>
              <a:spcAft>
                <a:spcPts val="1200"/>
              </a:spcAft>
              <a:buNone/>
            </a:pPr>
            <a:r>
              <a:rPr lang="en-CA"/>
              <a:t>Communication Protocol: HTTP (Placeholder for: tech_stack.drawio.png)</a:t>
            </a:r>
            <a:endParaRPr/>
          </a:p>
        </p:txBody>
      </p:sp>
      <p:pic>
        <p:nvPicPr>
          <p:cNvPr id="1891" name="Google Shape;1891;p74"/>
          <p:cNvPicPr preferRelativeResize="0"/>
          <p:nvPr>
            <p:ph idx="2" type="pic"/>
          </p:nvPr>
        </p:nvPicPr>
        <p:blipFill>
          <a:blip r:embed="rId3">
            <a:alphaModFix/>
          </a:blip>
          <a:stretch>
            <a:fillRect/>
          </a:stretch>
        </p:blipFill>
        <p:spPr>
          <a:xfrm>
            <a:off x="4406700" y="3076500"/>
            <a:ext cx="2067000" cy="2067000"/>
          </a:xfrm>
          <a:prstGeom prst="snip1Rect">
            <a:avLst>
              <a:gd fmla="val 16667" name="adj"/>
            </a:avLst>
          </a:prstGeom>
        </p:spPr>
      </p:pic>
      <p:pic>
        <p:nvPicPr>
          <p:cNvPr id="1892" name="Google Shape;1892;p74"/>
          <p:cNvPicPr preferRelativeResize="0"/>
          <p:nvPr>
            <p:ph idx="2" type="pic"/>
          </p:nvPr>
        </p:nvPicPr>
        <p:blipFill>
          <a:blip r:embed="rId3">
            <a:alphaModFix/>
          </a:blip>
          <a:stretch>
            <a:fillRect/>
          </a:stretch>
        </p:blipFill>
        <p:spPr>
          <a:xfrm>
            <a:off x="4664825" y="1082850"/>
            <a:ext cx="2067000" cy="2067000"/>
          </a:xfrm>
          <a:prstGeom prst="snip1Rect">
            <a:avLst>
              <a:gd fmla="val 16667" name="adj"/>
            </a:avLst>
          </a:prstGeom>
        </p:spPr>
      </p:pic>
      <p:pic>
        <p:nvPicPr>
          <p:cNvPr id="1893" name="Google Shape;1893;p74" title="Normal_Buzzer.jpg"/>
          <p:cNvPicPr preferRelativeResize="0"/>
          <p:nvPr/>
        </p:nvPicPr>
        <p:blipFill rotWithShape="1">
          <a:blip r:embed="rId4">
            <a:alphaModFix/>
          </a:blip>
          <a:srcRect b="0" l="6499" r="18447" t="0"/>
          <a:stretch/>
        </p:blipFill>
        <p:spPr>
          <a:xfrm>
            <a:off x="4664824" y="1082850"/>
            <a:ext cx="2067000" cy="2066999"/>
          </a:xfrm>
          <a:prstGeom prst="rect">
            <a:avLst/>
          </a:prstGeom>
          <a:noFill/>
          <a:ln>
            <a:noFill/>
          </a:ln>
        </p:spPr>
      </p:pic>
      <p:pic>
        <p:nvPicPr>
          <p:cNvPr id="1894" name="Google Shape;1894;p74"/>
          <p:cNvPicPr preferRelativeResize="0"/>
          <p:nvPr/>
        </p:nvPicPr>
        <p:blipFill>
          <a:blip r:embed="rId5">
            <a:alphaModFix/>
          </a:blip>
          <a:stretch>
            <a:fillRect/>
          </a:stretch>
        </p:blipFill>
        <p:spPr>
          <a:xfrm>
            <a:off x="6731825" y="1720524"/>
            <a:ext cx="1235250" cy="1412300"/>
          </a:xfrm>
          <a:prstGeom prst="rect">
            <a:avLst/>
          </a:prstGeom>
          <a:noFill/>
          <a:ln>
            <a:noFill/>
          </a:ln>
        </p:spPr>
      </p:pic>
      <p:pic>
        <p:nvPicPr>
          <p:cNvPr id="1895" name="Google Shape;1895;p74"/>
          <p:cNvPicPr preferRelativeResize="0"/>
          <p:nvPr/>
        </p:nvPicPr>
        <p:blipFill>
          <a:blip r:embed="rId6">
            <a:alphaModFix/>
          </a:blip>
          <a:stretch>
            <a:fillRect/>
          </a:stretch>
        </p:blipFill>
        <p:spPr>
          <a:xfrm>
            <a:off x="6388000" y="3132825"/>
            <a:ext cx="2756000" cy="2067000"/>
          </a:xfrm>
          <a:prstGeom prst="rect">
            <a:avLst/>
          </a:prstGeom>
          <a:noFill/>
          <a:ln>
            <a:noFill/>
          </a:ln>
        </p:spPr>
      </p:pic>
      <p:pic>
        <p:nvPicPr>
          <p:cNvPr id="1896" name="Google Shape;1896;p74" title="Resistor.png"/>
          <p:cNvPicPr preferRelativeResize="0"/>
          <p:nvPr/>
        </p:nvPicPr>
        <p:blipFill>
          <a:blip r:embed="rId7">
            <a:alphaModFix/>
          </a:blip>
          <a:stretch>
            <a:fillRect/>
          </a:stretch>
        </p:blipFill>
        <p:spPr>
          <a:xfrm>
            <a:off x="4664825" y="178536"/>
            <a:ext cx="2067000" cy="904314"/>
          </a:xfrm>
          <a:prstGeom prst="rect">
            <a:avLst/>
          </a:prstGeom>
          <a:noFill/>
          <a:ln>
            <a:noFill/>
          </a:ln>
        </p:spPr>
      </p:pic>
      <p:pic>
        <p:nvPicPr>
          <p:cNvPr id="1897" name="Google Shape;1897;p74" title="RGB 3_COLOR CNT1.png"/>
          <p:cNvPicPr preferRelativeResize="0"/>
          <p:nvPr/>
        </p:nvPicPr>
        <p:blipFill>
          <a:blip r:embed="rId8">
            <a:alphaModFix/>
          </a:blip>
          <a:stretch>
            <a:fillRect/>
          </a:stretch>
        </p:blipFill>
        <p:spPr>
          <a:xfrm>
            <a:off x="6731835" y="178525"/>
            <a:ext cx="1541976" cy="1542000"/>
          </a:xfrm>
          <a:prstGeom prst="rect">
            <a:avLst/>
          </a:prstGeom>
          <a:noFill/>
          <a:ln>
            <a:noFill/>
          </a:ln>
        </p:spPr>
      </p:pic>
      <p:pic>
        <p:nvPicPr>
          <p:cNvPr id="1898" name="Google Shape;1898;p74" title="TOUCH SENSOR V1.0.png"/>
          <p:cNvPicPr preferRelativeResize="0"/>
          <p:nvPr/>
        </p:nvPicPr>
        <p:blipFill rotWithShape="1">
          <a:blip r:embed="rId9">
            <a:alphaModFix/>
          </a:blip>
          <a:srcRect b="0" l="6898" r="0" t="5114"/>
          <a:stretch/>
        </p:blipFill>
        <p:spPr>
          <a:xfrm>
            <a:off x="7932075" y="1693097"/>
            <a:ext cx="1235250" cy="14567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pic>
        <p:nvPicPr>
          <p:cNvPr descr="interaction ith tsystem" id="1903" name="Google Shape;1903;p75"/>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76"/>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Project Planning and Execution</a:t>
            </a:r>
            <a:endParaRPr/>
          </a:p>
        </p:txBody>
      </p:sp>
      <p:pic>
        <p:nvPicPr>
          <p:cNvPr id="1909" name="Google Shape;1909;p76"/>
          <p:cNvPicPr preferRelativeResize="0"/>
          <p:nvPr>
            <p:ph idx="2" type="pic"/>
          </p:nvPr>
        </p:nvPicPr>
        <p:blipFill>
          <a:blip r:embed="rId3">
            <a:alphaModFix/>
          </a:blip>
          <a:stretch>
            <a:fillRect/>
          </a:stretch>
        </p:blipFill>
        <p:spPr>
          <a:xfrm>
            <a:off x="5626866" y="267550"/>
            <a:ext cx="2923200" cy="4599000"/>
          </a:xfrm>
          <a:prstGeom prst="snip1Rect">
            <a:avLst>
              <a:gd fmla="val 16667" name="adj"/>
            </a:avLst>
          </a:prstGeom>
        </p:spPr>
      </p:pic>
      <p:sp>
        <p:nvSpPr>
          <p:cNvPr id="1910" name="Google Shape;1910;p76"/>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Planning Phase:</a:t>
            </a:r>
            <a:endParaRPr/>
          </a:p>
          <a:p>
            <a:pPr indent="-298450" lvl="0" marL="457200" rtl="0" algn="l">
              <a:spcBef>
                <a:spcPts val="1200"/>
              </a:spcBef>
              <a:spcAft>
                <a:spcPts val="0"/>
              </a:spcAft>
              <a:buSzPts val="1100"/>
              <a:buChar char="●"/>
            </a:pPr>
            <a:r>
              <a:rPr lang="en-CA"/>
              <a:t>Defined </a:t>
            </a:r>
            <a:r>
              <a:rPr b="1" lang="en-CA"/>
              <a:t>project scope</a:t>
            </a:r>
            <a:r>
              <a:rPr lang="en-CA"/>
              <a:t>, </a:t>
            </a:r>
            <a:r>
              <a:rPr b="1" lang="en-CA"/>
              <a:t>objectives</a:t>
            </a:r>
            <a:r>
              <a:rPr lang="en-CA"/>
              <a:t>, and </a:t>
            </a:r>
            <a:r>
              <a:rPr b="1" lang="en-CA"/>
              <a:t>deliverables</a:t>
            </a:r>
            <a:r>
              <a:rPr lang="en-CA"/>
              <a:t>.</a:t>
            </a:r>
            <a:endParaRPr/>
          </a:p>
          <a:p>
            <a:pPr indent="-298450" lvl="0" marL="457200" rtl="0" algn="l">
              <a:spcBef>
                <a:spcPts val="0"/>
              </a:spcBef>
              <a:spcAft>
                <a:spcPts val="0"/>
              </a:spcAft>
              <a:buSzPts val="1100"/>
              <a:buChar char="●"/>
            </a:pPr>
            <a:r>
              <a:rPr lang="en-CA"/>
              <a:t>Created a detailed </a:t>
            </a:r>
            <a:r>
              <a:rPr b="1" lang="en-CA"/>
              <a:t>project timeline</a:t>
            </a:r>
            <a:r>
              <a:rPr lang="en-CA"/>
              <a:t> with milestones.</a:t>
            </a:r>
            <a:endParaRPr/>
          </a:p>
          <a:p>
            <a:pPr indent="-298450" lvl="0" marL="457200" rtl="0" algn="l">
              <a:spcBef>
                <a:spcPts val="0"/>
              </a:spcBef>
              <a:spcAft>
                <a:spcPts val="0"/>
              </a:spcAft>
              <a:buSzPts val="1100"/>
              <a:buChar char="●"/>
            </a:pPr>
            <a:r>
              <a:rPr lang="en-CA"/>
              <a:t>Allocated </a:t>
            </a:r>
            <a:r>
              <a:rPr b="1" lang="en-CA"/>
              <a:t>tasks and responsibilities</a:t>
            </a:r>
            <a:r>
              <a:rPr lang="en-CA"/>
              <a:t> within the team.</a:t>
            </a:r>
            <a:endParaRPr/>
          </a:p>
          <a:p>
            <a:pPr indent="0" lvl="0" marL="0" rtl="0" algn="l">
              <a:spcBef>
                <a:spcPts val="1200"/>
              </a:spcBef>
              <a:spcAft>
                <a:spcPts val="0"/>
              </a:spcAft>
              <a:buNone/>
            </a:pPr>
            <a:r>
              <a:rPr lang="en-CA"/>
              <a:t>Execution Process:</a:t>
            </a:r>
            <a:endParaRPr/>
          </a:p>
          <a:p>
            <a:pPr indent="0" lvl="0" marL="0" rtl="0" algn="l">
              <a:spcBef>
                <a:spcPts val="1200"/>
              </a:spcBef>
              <a:spcAft>
                <a:spcPts val="0"/>
              </a:spcAft>
              <a:buNone/>
            </a:pPr>
            <a:r>
              <a:rPr lang="en-CA"/>
              <a:t>Implemented modular design for maintainability.</a:t>
            </a:r>
            <a:endParaRPr/>
          </a:p>
          <a:p>
            <a:pPr indent="0" lvl="0" marL="0" rtl="0" algn="l">
              <a:spcBef>
                <a:spcPts val="1200"/>
              </a:spcBef>
              <a:spcAft>
                <a:spcPts val="0"/>
              </a:spcAft>
              <a:buNone/>
            </a:pPr>
            <a:r>
              <a:rPr lang="en-CA"/>
              <a:t>Conducted regular code reviews and testing.</a:t>
            </a:r>
            <a:endParaRPr/>
          </a:p>
          <a:p>
            <a:pPr indent="0" lvl="0" marL="0" rtl="0" algn="l">
              <a:spcBef>
                <a:spcPts val="1200"/>
              </a:spcBef>
              <a:spcAft>
                <a:spcPts val="0"/>
              </a:spcAft>
              <a:buNone/>
            </a:pPr>
            <a:r>
              <a:rPr lang="en-CA"/>
              <a:t>Utilized version control (Git) for collaboration.</a:t>
            </a:r>
            <a:endParaRPr/>
          </a:p>
          <a:p>
            <a:pPr indent="0" lvl="0" marL="0" rtl="0" algn="l">
              <a:spcBef>
                <a:spcPts val="1200"/>
              </a:spcBef>
              <a:spcAft>
                <a:spcPts val="1200"/>
              </a:spcAft>
              <a:buNone/>
            </a:pPr>
            <a:r>
              <a:rPr lang="en-CA"/>
              <a:t>Followed Agile methodologies for iterative development.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77"/>
          <p:cNvSpPr txBox="1"/>
          <p:nvPr>
            <p:ph type="title"/>
          </p:nvPr>
        </p:nvSpPr>
        <p:spPr>
          <a:xfrm>
            <a:off x="483300" y="346150"/>
            <a:ext cx="8177400" cy="55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Technical Depth and Organization</a:t>
            </a:r>
            <a:endParaRPr/>
          </a:p>
        </p:txBody>
      </p:sp>
      <p:sp>
        <p:nvSpPr>
          <p:cNvPr id="1916" name="Google Shape;1916;p77"/>
          <p:cNvSpPr txBox="1"/>
          <p:nvPr>
            <p:ph idx="1" type="subTitle"/>
          </p:nvPr>
        </p:nvSpPr>
        <p:spPr>
          <a:xfrm>
            <a:off x="774525" y="3840000"/>
            <a:ext cx="3370200" cy="19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CA"/>
              <a:t>Technical Complexity</a:t>
            </a:r>
            <a:endParaRPr/>
          </a:p>
        </p:txBody>
      </p:sp>
      <p:sp>
        <p:nvSpPr>
          <p:cNvPr id="1917" name="Google Shape;1917;p77"/>
          <p:cNvSpPr txBox="1"/>
          <p:nvPr>
            <p:ph idx="2" type="body"/>
          </p:nvPr>
        </p:nvSpPr>
        <p:spPr>
          <a:xfrm>
            <a:off x="774525" y="4201926"/>
            <a:ext cx="3370200" cy="18930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CA"/>
              <a:t>The project demonstrates technical depth through the integration of various technologies and complex algorithms.</a:t>
            </a:r>
            <a:endParaRPr/>
          </a:p>
        </p:txBody>
      </p:sp>
      <p:sp>
        <p:nvSpPr>
          <p:cNvPr id="1918" name="Google Shape;1918;p77"/>
          <p:cNvSpPr txBox="1"/>
          <p:nvPr>
            <p:ph idx="3" type="subTitle"/>
          </p:nvPr>
        </p:nvSpPr>
        <p:spPr>
          <a:xfrm>
            <a:off x="5290500" y="3840000"/>
            <a:ext cx="3370200" cy="19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CA"/>
              <a:t>Organizational Structure</a:t>
            </a:r>
            <a:endParaRPr/>
          </a:p>
        </p:txBody>
      </p:sp>
      <p:sp>
        <p:nvSpPr>
          <p:cNvPr id="1919" name="Google Shape;1919;p77"/>
          <p:cNvSpPr txBox="1"/>
          <p:nvPr>
            <p:ph idx="4" type="body"/>
          </p:nvPr>
        </p:nvSpPr>
        <p:spPr>
          <a:xfrm>
            <a:off x="5290500" y="4201926"/>
            <a:ext cx="3370200" cy="18930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CA"/>
              <a:t>The project is organized into logical modules, promoting clarity and coherence. The firmware modules are well-structured, and the code is well-documented and follows coding standards.</a:t>
            </a:r>
            <a:endParaRPr/>
          </a:p>
        </p:txBody>
      </p:sp>
      <p:pic>
        <p:nvPicPr>
          <p:cNvPr id="1920" name="Google Shape;1920;p77" title="ESP32 Firmware Modules - File Level View.png"/>
          <p:cNvPicPr preferRelativeResize="0"/>
          <p:nvPr/>
        </p:nvPicPr>
        <p:blipFill>
          <a:blip r:embed="rId3">
            <a:alphaModFix/>
          </a:blip>
          <a:stretch>
            <a:fillRect/>
          </a:stretch>
        </p:blipFill>
        <p:spPr>
          <a:xfrm>
            <a:off x="701475" y="1398588"/>
            <a:ext cx="4165023" cy="1968624"/>
          </a:xfrm>
          <a:prstGeom prst="rect">
            <a:avLst/>
          </a:prstGeom>
          <a:noFill/>
          <a:ln>
            <a:noFill/>
          </a:ln>
        </p:spPr>
      </p:pic>
      <p:pic>
        <p:nvPicPr>
          <p:cNvPr id="1921" name="Google Shape;1921;p77" title="ESP32_Access_System_Architecture.png"/>
          <p:cNvPicPr preferRelativeResize="0"/>
          <p:nvPr/>
        </p:nvPicPr>
        <p:blipFill>
          <a:blip r:embed="rId4">
            <a:alphaModFix/>
          </a:blip>
          <a:stretch>
            <a:fillRect/>
          </a:stretch>
        </p:blipFill>
        <p:spPr>
          <a:xfrm>
            <a:off x="5211525" y="1398588"/>
            <a:ext cx="3505149" cy="1968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78"/>
          <p:cNvSpPr txBox="1"/>
          <p:nvPr>
            <p:ph type="title"/>
          </p:nvPr>
        </p:nvSpPr>
        <p:spPr>
          <a:xfrm>
            <a:off x="483300" y="346150"/>
            <a:ext cx="8177400" cy="55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Hardware Quality and GPIO Mapping</a:t>
            </a:r>
            <a:endParaRPr/>
          </a:p>
        </p:txBody>
      </p:sp>
      <p:sp>
        <p:nvSpPr>
          <p:cNvPr id="1927" name="Google Shape;1927;p78"/>
          <p:cNvSpPr txBox="1"/>
          <p:nvPr>
            <p:ph idx="1" type="subTitle"/>
          </p:nvPr>
        </p:nvSpPr>
        <p:spPr>
          <a:xfrm>
            <a:off x="774525" y="2515000"/>
            <a:ext cx="3370200" cy="19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CA"/>
              <a:t>Hardware Evaluation</a:t>
            </a:r>
            <a:endParaRPr/>
          </a:p>
        </p:txBody>
      </p:sp>
      <p:sp>
        <p:nvSpPr>
          <p:cNvPr id="1928" name="Google Shape;1928;p78"/>
          <p:cNvSpPr txBox="1"/>
          <p:nvPr>
            <p:ph idx="2" type="body"/>
          </p:nvPr>
        </p:nvSpPr>
        <p:spPr>
          <a:xfrm>
            <a:off x="774525" y="2876926"/>
            <a:ext cx="3370200" cy="18930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CA"/>
              <a:t>The hardware components were selected for their reliability and performance.</a:t>
            </a:r>
            <a:endParaRPr/>
          </a:p>
        </p:txBody>
      </p:sp>
      <p:sp>
        <p:nvSpPr>
          <p:cNvPr id="1929" name="Google Shape;1929;p78"/>
          <p:cNvSpPr txBox="1"/>
          <p:nvPr>
            <p:ph idx="3" type="subTitle"/>
          </p:nvPr>
        </p:nvSpPr>
        <p:spPr>
          <a:xfrm>
            <a:off x="5290500" y="2963625"/>
            <a:ext cx="3370200" cy="19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CA"/>
              <a:t>GPIO Mapping</a:t>
            </a:r>
            <a:endParaRPr/>
          </a:p>
        </p:txBody>
      </p:sp>
      <p:sp>
        <p:nvSpPr>
          <p:cNvPr id="1930" name="Google Shape;1930;p78"/>
          <p:cNvSpPr txBox="1"/>
          <p:nvPr>
            <p:ph idx="4" type="body"/>
          </p:nvPr>
        </p:nvSpPr>
        <p:spPr>
          <a:xfrm>
            <a:off x="5290500" y="3325551"/>
            <a:ext cx="3370200" cy="18930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CA"/>
              <a:t>Proper GPIO mapping is crucial for the correct functioning of the system. Accurate GPIO mapping ensures seamless communication between the ESP32 and peripheral devices. The RFID Reader uses the SPI interface, the Buzzer is a digital output pin, the Touch Sensor is a digital input pin, and the RGB LED uses multiple digital output pins.</a:t>
            </a:r>
            <a:endParaRPr/>
          </a:p>
        </p:txBody>
      </p:sp>
      <p:pic>
        <p:nvPicPr>
          <p:cNvPr id="1931" name="Google Shape;1931;p78"/>
          <p:cNvPicPr preferRelativeResize="0"/>
          <p:nvPr>
            <p:ph idx="5" type="pic"/>
          </p:nvPr>
        </p:nvPicPr>
        <p:blipFill>
          <a:blip r:embed="rId3">
            <a:alphaModFix/>
          </a:blip>
          <a:stretch>
            <a:fillRect/>
          </a:stretch>
        </p:blipFill>
        <p:spPr>
          <a:xfrm>
            <a:off x="1288550" y="1034700"/>
            <a:ext cx="2359351" cy="1348200"/>
          </a:xfrm>
          <a:prstGeom prst="rect">
            <a:avLst/>
          </a:prstGeom>
        </p:spPr>
      </p:pic>
      <p:pic>
        <p:nvPicPr>
          <p:cNvPr id="1932" name="Google Shape;1932;p78"/>
          <p:cNvPicPr preferRelativeResize="0"/>
          <p:nvPr/>
        </p:nvPicPr>
        <p:blipFill rotWithShape="1">
          <a:blip r:embed="rId4">
            <a:alphaModFix/>
          </a:blip>
          <a:srcRect b="12796" l="0" r="0" t="17546"/>
          <a:stretch/>
        </p:blipFill>
        <p:spPr>
          <a:xfrm>
            <a:off x="5290500" y="783252"/>
            <a:ext cx="3130293" cy="2180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79"/>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Hardware Components Used</a:t>
            </a:r>
            <a:endParaRPr/>
          </a:p>
        </p:txBody>
      </p:sp>
      <p:pic>
        <p:nvPicPr>
          <p:cNvPr id="1938" name="Google Shape;1938;p79"/>
          <p:cNvPicPr preferRelativeResize="0"/>
          <p:nvPr>
            <p:ph idx="2" type="pic"/>
          </p:nvPr>
        </p:nvPicPr>
        <p:blipFill>
          <a:blip r:embed="rId3">
            <a:alphaModFix/>
          </a:blip>
          <a:stretch>
            <a:fillRect/>
          </a:stretch>
        </p:blipFill>
        <p:spPr>
          <a:xfrm>
            <a:off x="5350276" y="828850"/>
            <a:ext cx="3476400" cy="3476400"/>
          </a:xfrm>
          <a:prstGeom prst="snip1Rect">
            <a:avLst>
              <a:gd fmla="val 16667" name="adj"/>
            </a:avLst>
          </a:prstGeom>
        </p:spPr>
      </p:pic>
      <p:sp>
        <p:nvSpPr>
          <p:cNvPr id="1939" name="Google Shape;1939;p79"/>
          <p:cNvSpPr txBox="1"/>
          <p:nvPr>
            <p:ph idx="1" type="body"/>
          </p:nvPr>
        </p:nvSpPr>
        <p:spPr>
          <a:xfrm>
            <a:off x="98600" y="728050"/>
            <a:ext cx="5123400" cy="2588700"/>
          </a:xfrm>
          <a:prstGeom prst="rect">
            <a:avLst/>
          </a:prstGeom>
        </p:spPr>
        <p:txBody>
          <a:bodyPr anchorCtr="0" anchor="t" bIns="0" lIns="0" spcFirstLastPara="1" rIns="0" wrap="square" tIns="0">
            <a:noAutofit/>
          </a:bodyPr>
          <a:lstStyle/>
          <a:p>
            <a:pPr indent="-298450" lvl="0" marL="457200" rtl="0" algn="l">
              <a:spcBef>
                <a:spcPts val="0"/>
              </a:spcBef>
              <a:spcAft>
                <a:spcPts val="0"/>
              </a:spcAft>
              <a:buSzPts val="1100"/>
              <a:buChar char="●"/>
            </a:pPr>
            <a:r>
              <a:rPr b="1" lang="en-CA"/>
              <a:t>RFID Reader (RC522)</a:t>
            </a:r>
            <a:r>
              <a:rPr lang="en-CA"/>
              <a:t>:</a:t>
            </a:r>
            <a:endParaRPr/>
          </a:p>
          <a:p>
            <a:pPr indent="-298450" lvl="1" marL="914400" rtl="0" algn="l">
              <a:spcBef>
                <a:spcPts val="0"/>
              </a:spcBef>
              <a:spcAft>
                <a:spcPts val="0"/>
              </a:spcAft>
              <a:buSzPts val="1100"/>
              <a:buChar char="○"/>
            </a:pPr>
            <a:r>
              <a:rPr lang="en-CA"/>
              <a:t>Functionality: Reads RFID tags for identification.</a:t>
            </a:r>
            <a:endParaRPr/>
          </a:p>
          <a:p>
            <a:pPr indent="-298450" lvl="1" marL="914400" rtl="0" algn="l">
              <a:spcBef>
                <a:spcPts val="0"/>
              </a:spcBef>
              <a:spcAft>
                <a:spcPts val="0"/>
              </a:spcAft>
              <a:buSzPts val="1100"/>
              <a:buChar char="○"/>
            </a:pPr>
            <a:r>
              <a:rPr lang="en-CA"/>
              <a:t>Relevance: Core component for access control. (Placeholder for: rc522-full_RFID_Reader.jpg)</a:t>
            </a:r>
            <a:endParaRPr/>
          </a:p>
          <a:p>
            <a:pPr indent="-298450" lvl="0" marL="457200" rtl="0" algn="l">
              <a:spcBef>
                <a:spcPts val="0"/>
              </a:spcBef>
              <a:spcAft>
                <a:spcPts val="0"/>
              </a:spcAft>
              <a:buSzPts val="1100"/>
              <a:buChar char="●"/>
            </a:pPr>
            <a:r>
              <a:rPr lang="en-CA"/>
              <a:t>ESP32:</a:t>
            </a:r>
            <a:endParaRPr/>
          </a:p>
          <a:p>
            <a:pPr indent="-298450" lvl="1" marL="914400" rtl="0" algn="l">
              <a:spcBef>
                <a:spcPts val="0"/>
              </a:spcBef>
              <a:spcAft>
                <a:spcPts val="0"/>
              </a:spcAft>
              <a:buSzPts val="1100"/>
              <a:buChar char="○"/>
            </a:pPr>
            <a:r>
              <a:rPr lang="en-CA"/>
              <a:t>Functionality: Processes RFID data, controls peripherals, and communicates with the backend.</a:t>
            </a:r>
            <a:endParaRPr/>
          </a:p>
          <a:p>
            <a:pPr indent="-298450" lvl="1" marL="914400" rtl="0" algn="l">
              <a:spcBef>
                <a:spcPts val="0"/>
              </a:spcBef>
              <a:spcAft>
                <a:spcPts val="0"/>
              </a:spcAft>
              <a:buSzPts val="1100"/>
              <a:buChar char="○"/>
            </a:pPr>
            <a:r>
              <a:rPr lang="en-CA"/>
              <a:t>Relevance: Central processing unit of the system. (Placeholder for: The Wi-Fi + Bluetooth OLED esp ttgo LILYGO LORA V1.0.jpg)</a:t>
            </a:r>
            <a:endParaRPr/>
          </a:p>
          <a:p>
            <a:pPr indent="-298450" lvl="0" marL="457200" rtl="0" algn="l">
              <a:spcBef>
                <a:spcPts val="0"/>
              </a:spcBef>
              <a:spcAft>
                <a:spcPts val="0"/>
              </a:spcAft>
              <a:buSzPts val="1100"/>
              <a:buChar char="●"/>
            </a:pPr>
            <a:r>
              <a:rPr lang="en-CA"/>
              <a:t>Buzzer:</a:t>
            </a:r>
            <a:endParaRPr/>
          </a:p>
          <a:p>
            <a:pPr indent="-298450" lvl="1" marL="914400" rtl="0" algn="l">
              <a:spcBef>
                <a:spcPts val="0"/>
              </a:spcBef>
              <a:spcAft>
                <a:spcPts val="0"/>
              </a:spcAft>
              <a:buSzPts val="1100"/>
              <a:buChar char="○"/>
            </a:pPr>
            <a:r>
              <a:rPr lang="en-CA"/>
              <a:t>Functionality: Provides audible feedback for access events.</a:t>
            </a:r>
            <a:endParaRPr/>
          </a:p>
          <a:p>
            <a:pPr indent="-298450" lvl="1" marL="914400" rtl="0" algn="l">
              <a:spcBef>
                <a:spcPts val="0"/>
              </a:spcBef>
              <a:spcAft>
                <a:spcPts val="0"/>
              </a:spcAft>
              <a:buSzPts val="1100"/>
              <a:buChar char="○"/>
            </a:pPr>
            <a:r>
              <a:rPr lang="en-CA"/>
              <a:t>Relevance: User interface element. (Placeholder for: Normal_Buzzer.jpg)</a:t>
            </a:r>
            <a:endParaRPr/>
          </a:p>
          <a:p>
            <a:pPr indent="-298450" lvl="0" marL="457200" rtl="0" algn="l">
              <a:spcBef>
                <a:spcPts val="0"/>
              </a:spcBef>
              <a:spcAft>
                <a:spcPts val="0"/>
              </a:spcAft>
              <a:buSzPts val="1100"/>
              <a:buChar char="●"/>
            </a:pPr>
            <a:r>
              <a:rPr lang="en-CA"/>
              <a:t>Touch Sensor:</a:t>
            </a:r>
            <a:endParaRPr/>
          </a:p>
          <a:p>
            <a:pPr indent="-298450" lvl="1" marL="914400" rtl="0" algn="l">
              <a:spcBef>
                <a:spcPts val="0"/>
              </a:spcBef>
              <a:spcAft>
                <a:spcPts val="0"/>
              </a:spcAft>
              <a:buSzPts val="1100"/>
              <a:buChar char="○"/>
            </a:pPr>
            <a:r>
              <a:rPr lang="en-CA"/>
              <a:t>Functionality: Allows user interaction for system configuration.</a:t>
            </a:r>
            <a:endParaRPr/>
          </a:p>
          <a:p>
            <a:pPr indent="-298450" lvl="1" marL="914400" rtl="0" algn="l">
              <a:spcBef>
                <a:spcPts val="0"/>
              </a:spcBef>
              <a:spcAft>
                <a:spcPts val="0"/>
              </a:spcAft>
              <a:buSzPts val="1100"/>
              <a:buChar char="○"/>
            </a:pPr>
            <a:r>
              <a:rPr lang="en-CA"/>
              <a:t>Relevance: Provides a way to interact with the system. (Placeholder for: TOUCH SENSOR V1</a:t>
            </a:r>
            <a:r>
              <a:rPr b="1" lang="en-CA"/>
              <a:t>.0.png)</a:t>
            </a:r>
            <a:endParaRPr b="1"/>
          </a:p>
          <a:p>
            <a:pPr indent="-298450" lvl="0" marL="457200" rtl="0" algn="l">
              <a:spcBef>
                <a:spcPts val="0"/>
              </a:spcBef>
              <a:spcAft>
                <a:spcPts val="0"/>
              </a:spcAft>
              <a:buSzPts val="1100"/>
              <a:buChar char="●"/>
            </a:pPr>
            <a:r>
              <a:rPr lang="en-CA"/>
              <a:t>RGB LED:</a:t>
            </a:r>
            <a:endParaRPr/>
          </a:p>
          <a:p>
            <a:pPr indent="-298450" lvl="1" marL="914400" rtl="0" algn="l">
              <a:spcBef>
                <a:spcPts val="0"/>
              </a:spcBef>
              <a:spcAft>
                <a:spcPts val="0"/>
              </a:spcAft>
              <a:buSzPts val="1100"/>
              <a:buChar char="○"/>
            </a:pPr>
            <a:r>
              <a:rPr lang="en-CA"/>
              <a:t>Functionality: Provides visual feedback for access events.</a:t>
            </a:r>
            <a:endParaRPr/>
          </a:p>
          <a:p>
            <a:pPr indent="-298450" lvl="1" marL="914400" rtl="0" algn="l">
              <a:spcBef>
                <a:spcPts val="0"/>
              </a:spcBef>
              <a:spcAft>
                <a:spcPts val="0"/>
              </a:spcAft>
              <a:buSzPts val="1100"/>
              <a:buChar char="○"/>
            </a:pPr>
            <a:r>
              <a:rPr lang="en-CA"/>
              <a:t>Relevance: User interface element. (Placeholder for: RGB 3_COLOR CNT1.png)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80"/>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Quality of the Implementation</a:t>
            </a:r>
            <a:endParaRPr/>
          </a:p>
        </p:txBody>
      </p:sp>
      <p:pic>
        <p:nvPicPr>
          <p:cNvPr id="1945" name="Google Shape;1945;p80"/>
          <p:cNvPicPr preferRelativeResize="0"/>
          <p:nvPr>
            <p:ph idx="2" type="pic"/>
          </p:nvPr>
        </p:nvPicPr>
        <p:blipFill rotWithShape="1">
          <a:blip r:embed="rId3">
            <a:alphaModFix/>
          </a:blip>
          <a:srcRect b="0" l="12208" r="12200" t="0"/>
          <a:stretch/>
        </p:blipFill>
        <p:spPr>
          <a:xfrm>
            <a:off x="5350276" y="267550"/>
            <a:ext cx="3476400" cy="4599000"/>
          </a:xfrm>
          <a:prstGeom prst="snip1Rect">
            <a:avLst>
              <a:gd fmla="val 16667" name="adj"/>
            </a:avLst>
          </a:prstGeom>
        </p:spPr>
      </p:pic>
      <p:sp>
        <p:nvSpPr>
          <p:cNvPr id="1946" name="Google Shape;1946;p80"/>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298450" lvl="0" marL="457200" rtl="0" algn="l">
              <a:spcBef>
                <a:spcPts val="0"/>
              </a:spcBef>
              <a:spcAft>
                <a:spcPts val="0"/>
              </a:spcAft>
              <a:buSzPts val="1100"/>
              <a:buChar char="●"/>
            </a:pPr>
            <a:r>
              <a:rPr b="1" lang="en-CA"/>
              <a:t>Best Practices Followed</a:t>
            </a:r>
            <a:r>
              <a:rPr lang="en-CA"/>
              <a:t>:</a:t>
            </a:r>
            <a:endParaRPr/>
          </a:p>
          <a:p>
            <a:pPr indent="-298450" lvl="1" marL="914400" rtl="0" algn="l">
              <a:spcBef>
                <a:spcPts val="0"/>
              </a:spcBef>
              <a:spcAft>
                <a:spcPts val="0"/>
              </a:spcAft>
              <a:buSzPts val="1100"/>
              <a:buChar char="○"/>
            </a:pPr>
            <a:r>
              <a:rPr lang="en-CA"/>
              <a:t>Modular design for maintainability and scalability.</a:t>
            </a:r>
            <a:endParaRPr/>
          </a:p>
          <a:p>
            <a:pPr indent="-298450" lvl="1" marL="914400" rtl="0" algn="l">
              <a:spcBef>
                <a:spcPts val="0"/>
              </a:spcBef>
              <a:spcAft>
                <a:spcPts val="0"/>
              </a:spcAft>
              <a:buSzPts val="1100"/>
              <a:buChar char="○"/>
            </a:pPr>
            <a:r>
              <a:rPr lang="en-CA"/>
              <a:t>Code documentation for clarity and understanding.</a:t>
            </a:r>
            <a:endParaRPr/>
          </a:p>
          <a:p>
            <a:pPr indent="-298450" lvl="1" marL="914400" rtl="0" algn="l">
              <a:spcBef>
                <a:spcPts val="0"/>
              </a:spcBef>
              <a:spcAft>
                <a:spcPts val="0"/>
              </a:spcAft>
              <a:buSzPts val="1100"/>
              <a:buChar char="○"/>
            </a:pPr>
            <a:r>
              <a:rPr lang="en-CA"/>
              <a:t>Version control (Git) for collaboration and tracking changes.</a:t>
            </a:r>
            <a:endParaRPr/>
          </a:p>
          <a:p>
            <a:pPr indent="-298450" lvl="1" marL="914400" rtl="0" algn="l">
              <a:spcBef>
                <a:spcPts val="0"/>
              </a:spcBef>
              <a:spcAft>
                <a:spcPts val="0"/>
              </a:spcAft>
              <a:buSzPts val="1100"/>
              <a:buChar char="○"/>
            </a:pPr>
            <a:r>
              <a:rPr lang="en-CA"/>
              <a:t>Regular code reviews for quality assurance.</a:t>
            </a:r>
            <a:endParaRPr/>
          </a:p>
          <a:p>
            <a:pPr indent="-298450" lvl="1" marL="914400" rtl="0" algn="l">
              <a:spcBef>
                <a:spcPts val="0"/>
              </a:spcBef>
              <a:spcAft>
                <a:spcPts val="0"/>
              </a:spcAft>
              <a:buSzPts val="1100"/>
              <a:buChar char="○"/>
            </a:pPr>
            <a:r>
              <a:rPr lang="en-CA"/>
              <a:t>Thorough testing to ensure reliability and functionality.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dnight Whisper">
  <a:themeElements>
    <a:clrScheme name="Simple Light">
      <a:dk1>
        <a:srgbClr val="000000"/>
      </a:dk1>
      <a:lt1>
        <a:srgbClr val="FFFFFF"/>
      </a:lt1>
      <a:dk2>
        <a:srgbClr val="595959"/>
      </a:dk2>
      <a:lt2>
        <a:srgbClr val="EEEEEE"/>
      </a:lt2>
      <a:accent1>
        <a:srgbClr val="181817"/>
      </a:accent1>
      <a:accent2>
        <a:srgbClr val="CFADBE"/>
      </a:accent2>
      <a:accent3>
        <a:srgbClr val="FFC0A5"/>
      </a:accent3>
      <a:accent4>
        <a:srgbClr val="FFB173"/>
      </a:accent4>
      <a:accent5>
        <a:srgbClr val="E75833"/>
      </a:accent5>
      <a:accent6>
        <a:srgbClr val="FFEFA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